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543" r:id="rId3"/>
    <p:sldId id="268" r:id="rId4"/>
    <p:sldId id="259" r:id="rId5"/>
    <p:sldId id="261" r:id="rId6"/>
    <p:sldId id="546" r:id="rId7"/>
    <p:sldId id="260" r:id="rId8"/>
    <p:sldId id="544" r:id="rId9"/>
    <p:sldId id="545" r:id="rId10"/>
    <p:sldId id="54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sten Terry" initials="KT" lastIdx="1" clrIdx="0">
    <p:extLst>
      <p:ext uri="{19B8F6BF-5375-455C-9EA6-DF929625EA0E}">
        <p15:presenceInfo xmlns:p15="http://schemas.microsoft.com/office/powerpoint/2012/main" userId="aeb1d9ffbb661a4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9C16F"/>
    <a:srgbClr val="FF9933"/>
    <a:srgbClr val="323FB3"/>
    <a:srgbClr val="E1CDC2"/>
    <a:srgbClr val="FF9A3D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4CE48E-1C14-1F4F-AEFC-E7AA87BB5DC0}" v="1818" dt="2026-01-20T14:09:58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597"/>
  </p:normalViewPr>
  <p:slideViewPr>
    <p:cSldViewPr snapToGrid="0">
      <p:cViewPr varScale="1">
        <p:scale>
          <a:sx n="107" d="100"/>
          <a:sy n="107" d="100"/>
        </p:scale>
        <p:origin x="6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928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9A34C1-0D4D-4463-92AF-C54AF4C4A680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AA71216-60E5-4BF8-A226-FD2AE77229E2}">
      <dgm:prSet/>
      <dgm:spPr/>
      <dgm:t>
        <a:bodyPr/>
        <a:lstStyle/>
        <a:p>
          <a:r>
            <a:rPr lang="en-GB"/>
            <a:t>May feel some nervousness around the worry they have</a:t>
          </a:r>
          <a:endParaRPr lang="en-US"/>
        </a:p>
      </dgm:t>
    </dgm:pt>
    <dgm:pt modelId="{D9136FF6-0028-4C9B-BD5D-06CDA013E2D5}" type="parTrans" cxnId="{4F367101-FE9D-4666-BF15-092ABF2E2534}">
      <dgm:prSet/>
      <dgm:spPr/>
      <dgm:t>
        <a:bodyPr/>
        <a:lstStyle/>
        <a:p>
          <a:endParaRPr lang="en-US"/>
        </a:p>
      </dgm:t>
    </dgm:pt>
    <dgm:pt modelId="{7647EEB0-A9B7-4822-B4CB-56E3B3DDA14F}" type="sibTrans" cxnId="{4F367101-FE9D-4666-BF15-092ABF2E2534}">
      <dgm:prSet/>
      <dgm:spPr/>
      <dgm:t>
        <a:bodyPr/>
        <a:lstStyle/>
        <a:p>
          <a:endParaRPr lang="en-US"/>
        </a:p>
      </dgm:t>
    </dgm:pt>
    <dgm:pt modelId="{EDAB3B90-06D2-47CA-AB18-2016B023C9C6}">
      <dgm:prSet/>
      <dgm:spPr/>
      <dgm:t>
        <a:bodyPr/>
        <a:lstStyle/>
        <a:p>
          <a:r>
            <a:rPr lang="en-GB"/>
            <a:t>May have trouble getting to sleep or staying asleep</a:t>
          </a:r>
          <a:endParaRPr lang="en-US"/>
        </a:p>
      </dgm:t>
    </dgm:pt>
    <dgm:pt modelId="{78EB4216-ED3B-4A1D-80C2-501F4668CE16}" type="parTrans" cxnId="{3907F3D7-5BE9-4DEB-828E-92E2B76DE67A}">
      <dgm:prSet/>
      <dgm:spPr/>
      <dgm:t>
        <a:bodyPr/>
        <a:lstStyle/>
        <a:p>
          <a:endParaRPr lang="en-US"/>
        </a:p>
      </dgm:t>
    </dgm:pt>
    <dgm:pt modelId="{52FCCDE9-3A64-48BE-9BC5-86B8A276B1D2}" type="sibTrans" cxnId="{3907F3D7-5BE9-4DEB-828E-92E2B76DE67A}">
      <dgm:prSet/>
      <dgm:spPr/>
      <dgm:t>
        <a:bodyPr/>
        <a:lstStyle/>
        <a:p>
          <a:endParaRPr lang="en-US"/>
        </a:p>
      </dgm:t>
    </dgm:pt>
    <dgm:pt modelId="{D2B8D8B8-5724-4E2D-8EBA-D36D6369B74A}">
      <dgm:prSet/>
      <dgm:spPr/>
      <dgm:t>
        <a:bodyPr/>
        <a:lstStyle/>
        <a:p>
          <a:r>
            <a:rPr lang="en-GB"/>
            <a:t>May have feelings in their tummy or headaches</a:t>
          </a:r>
          <a:endParaRPr lang="en-US"/>
        </a:p>
      </dgm:t>
    </dgm:pt>
    <dgm:pt modelId="{21FB3766-7789-421C-968F-00247110CD01}" type="parTrans" cxnId="{52A6006A-3374-43DC-BF52-4DF020C93C17}">
      <dgm:prSet/>
      <dgm:spPr/>
      <dgm:t>
        <a:bodyPr/>
        <a:lstStyle/>
        <a:p>
          <a:endParaRPr lang="en-US"/>
        </a:p>
      </dgm:t>
    </dgm:pt>
    <dgm:pt modelId="{073EB96B-C64F-45E7-97DC-39F5F5A4EB26}" type="sibTrans" cxnId="{52A6006A-3374-43DC-BF52-4DF020C93C17}">
      <dgm:prSet/>
      <dgm:spPr/>
      <dgm:t>
        <a:bodyPr/>
        <a:lstStyle/>
        <a:p>
          <a:endParaRPr lang="en-US"/>
        </a:p>
      </dgm:t>
    </dgm:pt>
    <dgm:pt modelId="{FB593521-0315-4CAB-9B4F-AA561CA742FE}">
      <dgm:prSet/>
      <dgm:spPr/>
      <dgm:t>
        <a:bodyPr/>
        <a:lstStyle/>
        <a:p>
          <a:r>
            <a:rPr lang="en-GB"/>
            <a:t>Eating may be affected</a:t>
          </a:r>
          <a:endParaRPr lang="en-US"/>
        </a:p>
      </dgm:t>
    </dgm:pt>
    <dgm:pt modelId="{0BE8F30C-55C3-4332-8BEC-E47EC3A07321}" type="parTrans" cxnId="{FE6940BC-6B7F-4D52-A524-20979C9F15FE}">
      <dgm:prSet/>
      <dgm:spPr/>
      <dgm:t>
        <a:bodyPr/>
        <a:lstStyle/>
        <a:p>
          <a:endParaRPr lang="en-US"/>
        </a:p>
      </dgm:t>
    </dgm:pt>
    <dgm:pt modelId="{11145E43-37F2-4BC3-B105-DD33AE1BE48A}" type="sibTrans" cxnId="{FE6940BC-6B7F-4D52-A524-20979C9F15FE}">
      <dgm:prSet/>
      <dgm:spPr/>
      <dgm:t>
        <a:bodyPr/>
        <a:lstStyle/>
        <a:p>
          <a:endParaRPr lang="en-US"/>
        </a:p>
      </dgm:t>
    </dgm:pt>
    <dgm:pt modelId="{123D7172-E2FD-463D-83AB-6C3254EC1BC7}">
      <dgm:prSet/>
      <dgm:spPr/>
      <dgm:t>
        <a:bodyPr/>
        <a:lstStyle/>
        <a:p>
          <a:r>
            <a:rPr lang="en-GB"/>
            <a:t>May find it a little difficult to concentrate</a:t>
          </a:r>
          <a:endParaRPr lang="en-US"/>
        </a:p>
      </dgm:t>
    </dgm:pt>
    <dgm:pt modelId="{0865C2F0-2F2E-423E-8F2E-530A9D91E4EF}" type="parTrans" cxnId="{A60DA03C-DC6D-4FB7-8133-35A5328C59F7}">
      <dgm:prSet/>
      <dgm:spPr/>
      <dgm:t>
        <a:bodyPr/>
        <a:lstStyle/>
        <a:p>
          <a:endParaRPr lang="en-US"/>
        </a:p>
      </dgm:t>
    </dgm:pt>
    <dgm:pt modelId="{2013EEC9-C984-4203-9DAE-CA4291364C40}" type="sibTrans" cxnId="{A60DA03C-DC6D-4FB7-8133-35A5328C59F7}">
      <dgm:prSet/>
      <dgm:spPr/>
      <dgm:t>
        <a:bodyPr/>
        <a:lstStyle/>
        <a:p>
          <a:endParaRPr lang="en-US"/>
        </a:p>
      </dgm:t>
    </dgm:pt>
    <dgm:pt modelId="{005F6907-35BB-4FCE-ACDE-C7A3B1BEA9D0}">
      <dgm:prSet/>
      <dgm:spPr/>
      <dgm:t>
        <a:bodyPr/>
        <a:lstStyle/>
        <a:p>
          <a:r>
            <a:rPr lang="en-GB"/>
            <a:t>Feeling tired or grumpy</a:t>
          </a:r>
          <a:endParaRPr lang="en-US"/>
        </a:p>
      </dgm:t>
    </dgm:pt>
    <dgm:pt modelId="{26BB8204-CA8B-4034-80C7-6CB69098B62B}" type="parTrans" cxnId="{D8D5317A-48C3-460F-87AB-C3C3C9F6D54D}">
      <dgm:prSet/>
      <dgm:spPr/>
      <dgm:t>
        <a:bodyPr/>
        <a:lstStyle/>
        <a:p>
          <a:endParaRPr lang="en-US"/>
        </a:p>
      </dgm:t>
    </dgm:pt>
    <dgm:pt modelId="{1912FDB2-8E6B-4F72-A423-66D5A2988EEE}" type="sibTrans" cxnId="{D8D5317A-48C3-460F-87AB-C3C3C9F6D54D}">
      <dgm:prSet/>
      <dgm:spPr/>
      <dgm:t>
        <a:bodyPr/>
        <a:lstStyle/>
        <a:p>
          <a:endParaRPr lang="en-US"/>
        </a:p>
      </dgm:t>
    </dgm:pt>
    <dgm:pt modelId="{0609E9CF-F57B-4F2A-B61B-BD88851EB8BF}">
      <dgm:prSet/>
      <dgm:spPr/>
      <dgm:t>
        <a:bodyPr/>
        <a:lstStyle/>
        <a:p>
          <a:r>
            <a:rPr lang="en-GB"/>
            <a:t>May be tearful</a:t>
          </a:r>
          <a:endParaRPr lang="en-US"/>
        </a:p>
      </dgm:t>
    </dgm:pt>
    <dgm:pt modelId="{83DE55B8-41D9-49A6-9971-4A6C35429B1A}" type="parTrans" cxnId="{C53CFCFB-24BC-4881-8B30-D3284AD2E4EE}">
      <dgm:prSet/>
      <dgm:spPr/>
      <dgm:t>
        <a:bodyPr/>
        <a:lstStyle/>
        <a:p>
          <a:endParaRPr lang="en-US"/>
        </a:p>
      </dgm:t>
    </dgm:pt>
    <dgm:pt modelId="{8C15F811-548A-48D4-812E-E4041B62B852}" type="sibTrans" cxnId="{C53CFCFB-24BC-4881-8B30-D3284AD2E4EE}">
      <dgm:prSet/>
      <dgm:spPr/>
      <dgm:t>
        <a:bodyPr/>
        <a:lstStyle/>
        <a:p>
          <a:endParaRPr lang="en-US"/>
        </a:p>
      </dgm:t>
    </dgm:pt>
    <dgm:pt modelId="{475B2DAB-D483-3C4E-982E-54EF539980B0}" type="pres">
      <dgm:prSet presAssocID="{C59A34C1-0D4D-4463-92AF-C54AF4C4A680}" presName="diagram" presStyleCnt="0">
        <dgm:presLayoutVars>
          <dgm:dir/>
          <dgm:resizeHandles val="exact"/>
        </dgm:presLayoutVars>
      </dgm:prSet>
      <dgm:spPr/>
    </dgm:pt>
    <dgm:pt modelId="{02A5626C-662C-0D44-995B-D7CAE60BBD3D}" type="pres">
      <dgm:prSet presAssocID="{BAA71216-60E5-4BF8-A226-FD2AE77229E2}" presName="node" presStyleLbl="node1" presStyleIdx="0" presStyleCnt="7">
        <dgm:presLayoutVars>
          <dgm:bulletEnabled val="1"/>
        </dgm:presLayoutVars>
      </dgm:prSet>
      <dgm:spPr/>
    </dgm:pt>
    <dgm:pt modelId="{E8BA3232-07AA-4D42-9F4B-04ECDE140BFE}" type="pres">
      <dgm:prSet presAssocID="{7647EEB0-A9B7-4822-B4CB-56E3B3DDA14F}" presName="sibTrans" presStyleCnt="0"/>
      <dgm:spPr/>
    </dgm:pt>
    <dgm:pt modelId="{1CF55C98-5F06-A040-9B50-7B494BC5AEC6}" type="pres">
      <dgm:prSet presAssocID="{EDAB3B90-06D2-47CA-AB18-2016B023C9C6}" presName="node" presStyleLbl="node1" presStyleIdx="1" presStyleCnt="7">
        <dgm:presLayoutVars>
          <dgm:bulletEnabled val="1"/>
        </dgm:presLayoutVars>
      </dgm:prSet>
      <dgm:spPr/>
    </dgm:pt>
    <dgm:pt modelId="{E2281C44-044E-2D4D-A721-AB908BD4D714}" type="pres">
      <dgm:prSet presAssocID="{52FCCDE9-3A64-48BE-9BC5-86B8A276B1D2}" presName="sibTrans" presStyleCnt="0"/>
      <dgm:spPr/>
    </dgm:pt>
    <dgm:pt modelId="{DD0A2644-D508-2F47-A329-AAEF699719F1}" type="pres">
      <dgm:prSet presAssocID="{D2B8D8B8-5724-4E2D-8EBA-D36D6369B74A}" presName="node" presStyleLbl="node1" presStyleIdx="2" presStyleCnt="7">
        <dgm:presLayoutVars>
          <dgm:bulletEnabled val="1"/>
        </dgm:presLayoutVars>
      </dgm:prSet>
      <dgm:spPr/>
    </dgm:pt>
    <dgm:pt modelId="{CC58163C-7D2E-5644-8DE9-7B64E9914BCF}" type="pres">
      <dgm:prSet presAssocID="{073EB96B-C64F-45E7-97DC-39F5F5A4EB26}" presName="sibTrans" presStyleCnt="0"/>
      <dgm:spPr/>
    </dgm:pt>
    <dgm:pt modelId="{8617E490-9732-D040-8E56-209B707C9895}" type="pres">
      <dgm:prSet presAssocID="{FB593521-0315-4CAB-9B4F-AA561CA742FE}" presName="node" presStyleLbl="node1" presStyleIdx="3" presStyleCnt="7">
        <dgm:presLayoutVars>
          <dgm:bulletEnabled val="1"/>
        </dgm:presLayoutVars>
      </dgm:prSet>
      <dgm:spPr/>
    </dgm:pt>
    <dgm:pt modelId="{9E6DA739-AE6A-4345-8595-6C977FBFB48D}" type="pres">
      <dgm:prSet presAssocID="{11145E43-37F2-4BC3-B105-DD33AE1BE48A}" presName="sibTrans" presStyleCnt="0"/>
      <dgm:spPr/>
    </dgm:pt>
    <dgm:pt modelId="{3FC1CDB2-45AB-A343-9831-D0EF2965B0D5}" type="pres">
      <dgm:prSet presAssocID="{123D7172-E2FD-463D-83AB-6C3254EC1BC7}" presName="node" presStyleLbl="node1" presStyleIdx="4" presStyleCnt="7">
        <dgm:presLayoutVars>
          <dgm:bulletEnabled val="1"/>
        </dgm:presLayoutVars>
      </dgm:prSet>
      <dgm:spPr/>
    </dgm:pt>
    <dgm:pt modelId="{40C058E3-506A-A148-A2DA-93CEBF18229B}" type="pres">
      <dgm:prSet presAssocID="{2013EEC9-C984-4203-9DAE-CA4291364C40}" presName="sibTrans" presStyleCnt="0"/>
      <dgm:spPr/>
    </dgm:pt>
    <dgm:pt modelId="{836B9355-8E34-0142-B689-235FCC07BB26}" type="pres">
      <dgm:prSet presAssocID="{005F6907-35BB-4FCE-ACDE-C7A3B1BEA9D0}" presName="node" presStyleLbl="node1" presStyleIdx="5" presStyleCnt="7">
        <dgm:presLayoutVars>
          <dgm:bulletEnabled val="1"/>
        </dgm:presLayoutVars>
      </dgm:prSet>
      <dgm:spPr/>
    </dgm:pt>
    <dgm:pt modelId="{EA4563D6-E677-E943-8940-7551BC28E225}" type="pres">
      <dgm:prSet presAssocID="{1912FDB2-8E6B-4F72-A423-66D5A2988EEE}" presName="sibTrans" presStyleCnt="0"/>
      <dgm:spPr/>
    </dgm:pt>
    <dgm:pt modelId="{B7D1FE7A-B76D-4349-8860-206B4886AC45}" type="pres">
      <dgm:prSet presAssocID="{0609E9CF-F57B-4F2A-B61B-BD88851EB8BF}" presName="node" presStyleLbl="node1" presStyleIdx="6" presStyleCnt="7">
        <dgm:presLayoutVars>
          <dgm:bulletEnabled val="1"/>
        </dgm:presLayoutVars>
      </dgm:prSet>
      <dgm:spPr/>
    </dgm:pt>
  </dgm:ptLst>
  <dgm:cxnLst>
    <dgm:cxn modelId="{4F367101-FE9D-4666-BF15-092ABF2E2534}" srcId="{C59A34C1-0D4D-4463-92AF-C54AF4C4A680}" destId="{BAA71216-60E5-4BF8-A226-FD2AE77229E2}" srcOrd="0" destOrd="0" parTransId="{D9136FF6-0028-4C9B-BD5D-06CDA013E2D5}" sibTransId="{7647EEB0-A9B7-4822-B4CB-56E3B3DDA14F}"/>
    <dgm:cxn modelId="{519B6E02-0563-6345-B55B-4D66A09F9BA1}" type="presOf" srcId="{123D7172-E2FD-463D-83AB-6C3254EC1BC7}" destId="{3FC1CDB2-45AB-A343-9831-D0EF2965B0D5}" srcOrd="0" destOrd="0" presId="urn:microsoft.com/office/officeart/2005/8/layout/default"/>
    <dgm:cxn modelId="{1D69040D-AD0B-1445-AF21-81FC06D7B003}" type="presOf" srcId="{FB593521-0315-4CAB-9B4F-AA561CA742FE}" destId="{8617E490-9732-D040-8E56-209B707C9895}" srcOrd="0" destOrd="0" presId="urn:microsoft.com/office/officeart/2005/8/layout/default"/>
    <dgm:cxn modelId="{D99C5C34-E559-5742-BBE0-AFCA1DC2A3E9}" type="presOf" srcId="{EDAB3B90-06D2-47CA-AB18-2016B023C9C6}" destId="{1CF55C98-5F06-A040-9B50-7B494BC5AEC6}" srcOrd="0" destOrd="0" presId="urn:microsoft.com/office/officeart/2005/8/layout/default"/>
    <dgm:cxn modelId="{A60DA03C-DC6D-4FB7-8133-35A5328C59F7}" srcId="{C59A34C1-0D4D-4463-92AF-C54AF4C4A680}" destId="{123D7172-E2FD-463D-83AB-6C3254EC1BC7}" srcOrd="4" destOrd="0" parTransId="{0865C2F0-2F2E-423E-8F2E-530A9D91E4EF}" sibTransId="{2013EEC9-C984-4203-9DAE-CA4291364C40}"/>
    <dgm:cxn modelId="{76EE1142-7D6D-4449-B5A8-63D83A651712}" type="presOf" srcId="{D2B8D8B8-5724-4E2D-8EBA-D36D6369B74A}" destId="{DD0A2644-D508-2F47-A329-AAEF699719F1}" srcOrd="0" destOrd="0" presId="urn:microsoft.com/office/officeart/2005/8/layout/default"/>
    <dgm:cxn modelId="{25A25A66-9603-8146-AFC6-E407CE6F5399}" type="presOf" srcId="{0609E9CF-F57B-4F2A-B61B-BD88851EB8BF}" destId="{B7D1FE7A-B76D-4349-8860-206B4886AC45}" srcOrd="0" destOrd="0" presId="urn:microsoft.com/office/officeart/2005/8/layout/default"/>
    <dgm:cxn modelId="{52A6006A-3374-43DC-BF52-4DF020C93C17}" srcId="{C59A34C1-0D4D-4463-92AF-C54AF4C4A680}" destId="{D2B8D8B8-5724-4E2D-8EBA-D36D6369B74A}" srcOrd="2" destOrd="0" parTransId="{21FB3766-7789-421C-968F-00247110CD01}" sibTransId="{073EB96B-C64F-45E7-97DC-39F5F5A4EB26}"/>
    <dgm:cxn modelId="{D8D5317A-48C3-460F-87AB-C3C3C9F6D54D}" srcId="{C59A34C1-0D4D-4463-92AF-C54AF4C4A680}" destId="{005F6907-35BB-4FCE-ACDE-C7A3B1BEA9D0}" srcOrd="5" destOrd="0" parTransId="{26BB8204-CA8B-4034-80C7-6CB69098B62B}" sibTransId="{1912FDB2-8E6B-4F72-A423-66D5A2988EEE}"/>
    <dgm:cxn modelId="{FE6940BC-6B7F-4D52-A524-20979C9F15FE}" srcId="{C59A34C1-0D4D-4463-92AF-C54AF4C4A680}" destId="{FB593521-0315-4CAB-9B4F-AA561CA742FE}" srcOrd="3" destOrd="0" parTransId="{0BE8F30C-55C3-4332-8BEC-E47EC3A07321}" sibTransId="{11145E43-37F2-4BC3-B105-DD33AE1BE48A}"/>
    <dgm:cxn modelId="{FF5BAECC-7569-C54D-8446-0A59DB953272}" type="presOf" srcId="{005F6907-35BB-4FCE-ACDE-C7A3B1BEA9D0}" destId="{836B9355-8E34-0142-B689-235FCC07BB26}" srcOrd="0" destOrd="0" presId="urn:microsoft.com/office/officeart/2005/8/layout/default"/>
    <dgm:cxn modelId="{3907F3D7-5BE9-4DEB-828E-92E2B76DE67A}" srcId="{C59A34C1-0D4D-4463-92AF-C54AF4C4A680}" destId="{EDAB3B90-06D2-47CA-AB18-2016B023C9C6}" srcOrd="1" destOrd="0" parTransId="{78EB4216-ED3B-4A1D-80C2-501F4668CE16}" sibTransId="{52FCCDE9-3A64-48BE-9BC5-86B8A276B1D2}"/>
    <dgm:cxn modelId="{B77EE5E1-08C5-AF4B-8BF4-285AEE0BC0AB}" type="presOf" srcId="{BAA71216-60E5-4BF8-A226-FD2AE77229E2}" destId="{02A5626C-662C-0D44-995B-D7CAE60BBD3D}" srcOrd="0" destOrd="0" presId="urn:microsoft.com/office/officeart/2005/8/layout/default"/>
    <dgm:cxn modelId="{BC589AE4-2050-4A47-AB78-EE4DDB7DF460}" type="presOf" srcId="{C59A34C1-0D4D-4463-92AF-C54AF4C4A680}" destId="{475B2DAB-D483-3C4E-982E-54EF539980B0}" srcOrd="0" destOrd="0" presId="urn:microsoft.com/office/officeart/2005/8/layout/default"/>
    <dgm:cxn modelId="{C53CFCFB-24BC-4881-8B30-D3284AD2E4EE}" srcId="{C59A34C1-0D4D-4463-92AF-C54AF4C4A680}" destId="{0609E9CF-F57B-4F2A-B61B-BD88851EB8BF}" srcOrd="6" destOrd="0" parTransId="{83DE55B8-41D9-49A6-9971-4A6C35429B1A}" sibTransId="{8C15F811-548A-48D4-812E-E4041B62B852}"/>
    <dgm:cxn modelId="{1C654A85-2B83-204F-8EBA-B883CECD109C}" type="presParOf" srcId="{475B2DAB-D483-3C4E-982E-54EF539980B0}" destId="{02A5626C-662C-0D44-995B-D7CAE60BBD3D}" srcOrd="0" destOrd="0" presId="urn:microsoft.com/office/officeart/2005/8/layout/default"/>
    <dgm:cxn modelId="{355F1CC9-D0E5-3C43-8ADC-B194AEF57252}" type="presParOf" srcId="{475B2DAB-D483-3C4E-982E-54EF539980B0}" destId="{E8BA3232-07AA-4D42-9F4B-04ECDE140BFE}" srcOrd="1" destOrd="0" presId="urn:microsoft.com/office/officeart/2005/8/layout/default"/>
    <dgm:cxn modelId="{1DDED408-3407-3349-826D-5A1F89B3F106}" type="presParOf" srcId="{475B2DAB-D483-3C4E-982E-54EF539980B0}" destId="{1CF55C98-5F06-A040-9B50-7B494BC5AEC6}" srcOrd="2" destOrd="0" presId="urn:microsoft.com/office/officeart/2005/8/layout/default"/>
    <dgm:cxn modelId="{7FB54E8F-5D00-6A42-B8F0-4F333467B9E5}" type="presParOf" srcId="{475B2DAB-D483-3C4E-982E-54EF539980B0}" destId="{E2281C44-044E-2D4D-A721-AB908BD4D714}" srcOrd="3" destOrd="0" presId="urn:microsoft.com/office/officeart/2005/8/layout/default"/>
    <dgm:cxn modelId="{BD46D6C8-163C-3D4D-8F87-80F9F2B3AB11}" type="presParOf" srcId="{475B2DAB-D483-3C4E-982E-54EF539980B0}" destId="{DD0A2644-D508-2F47-A329-AAEF699719F1}" srcOrd="4" destOrd="0" presId="urn:microsoft.com/office/officeart/2005/8/layout/default"/>
    <dgm:cxn modelId="{3FAAF5A2-12A5-6144-9A2B-4FB9739D956E}" type="presParOf" srcId="{475B2DAB-D483-3C4E-982E-54EF539980B0}" destId="{CC58163C-7D2E-5644-8DE9-7B64E9914BCF}" srcOrd="5" destOrd="0" presId="urn:microsoft.com/office/officeart/2005/8/layout/default"/>
    <dgm:cxn modelId="{C186C58B-78DA-F742-80F0-7C25A978749D}" type="presParOf" srcId="{475B2DAB-D483-3C4E-982E-54EF539980B0}" destId="{8617E490-9732-D040-8E56-209B707C9895}" srcOrd="6" destOrd="0" presId="urn:microsoft.com/office/officeart/2005/8/layout/default"/>
    <dgm:cxn modelId="{FA87C474-A5FE-F947-920A-37A3E0CE480A}" type="presParOf" srcId="{475B2DAB-D483-3C4E-982E-54EF539980B0}" destId="{9E6DA739-AE6A-4345-8595-6C977FBFB48D}" srcOrd="7" destOrd="0" presId="urn:microsoft.com/office/officeart/2005/8/layout/default"/>
    <dgm:cxn modelId="{A2E98B4B-3BDB-C44A-B40A-230D1243603B}" type="presParOf" srcId="{475B2DAB-D483-3C4E-982E-54EF539980B0}" destId="{3FC1CDB2-45AB-A343-9831-D0EF2965B0D5}" srcOrd="8" destOrd="0" presId="urn:microsoft.com/office/officeart/2005/8/layout/default"/>
    <dgm:cxn modelId="{28B1F1A2-AECE-DB4D-A19A-76CB340BAEE8}" type="presParOf" srcId="{475B2DAB-D483-3C4E-982E-54EF539980B0}" destId="{40C058E3-506A-A148-A2DA-93CEBF18229B}" srcOrd="9" destOrd="0" presId="urn:microsoft.com/office/officeart/2005/8/layout/default"/>
    <dgm:cxn modelId="{FDAF84EB-00ED-794D-B42B-70FCDEC327B0}" type="presParOf" srcId="{475B2DAB-D483-3C4E-982E-54EF539980B0}" destId="{836B9355-8E34-0142-B689-235FCC07BB26}" srcOrd="10" destOrd="0" presId="urn:microsoft.com/office/officeart/2005/8/layout/default"/>
    <dgm:cxn modelId="{93549099-26DB-0E4F-8FAF-0358B8915494}" type="presParOf" srcId="{475B2DAB-D483-3C4E-982E-54EF539980B0}" destId="{EA4563D6-E677-E943-8940-7551BC28E225}" srcOrd="11" destOrd="0" presId="urn:microsoft.com/office/officeart/2005/8/layout/default"/>
    <dgm:cxn modelId="{0FC00253-AAE1-DA44-9D93-7239CE0518B5}" type="presParOf" srcId="{475B2DAB-D483-3C4E-982E-54EF539980B0}" destId="{B7D1FE7A-B76D-4349-8860-206B4886AC4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5B53F3-3A02-4FC2-8E5D-24D967FD65D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128A9CB-D5AE-4D1B-B6B4-9A797A805461}">
      <dgm:prSet/>
      <dgm:spPr/>
      <dgm:t>
        <a:bodyPr/>
        <a:lstStyle/>
        <a:p>
          <a:r>
            <a:rPr lang="en-GB" dirty="0"/>
            <a:t>Acknowledge the emotion and give time to talk calmly about it.</a:t>
          </a:r>
          <a:endParaRPr lang="en-US" dirty="0"/>
        </a:p>
      </dgm:t>
    </dgm:pt>
    <dgm:pt modelId="{C8F1172F-0BF3-4A8B-BF46-41F70C8BE2B7}" type="parTrans" cxnId="{FF55703A-FD43-495A-8799-C47566139DFB}">
      <dgm:prSet/>
      <dgm:spPr/>
      <dgm:t>
        <a:bodyPr/>
        <a:lstStyle/>
        <a:p>
          <a:endParaRPr lang="en-US"/>
        </a:p>
      </dgm:t>
    </dgm:pt>
    <dgm:pt modelId="{5A0BB9A3-BA0A-4E29-AEEC-82DDF490FD47}" type="sibTrans" cxnId="{FF55703A-FD43-495A-8799-C47566139DFB}">
      <dgm:prSet/>
      <dgm:spPr/>
      <dgm:t>
        <a:bodyPr/>
        <a:lstStyle/>
        <a:p>
          <a:endParaRPr lang="en-US"/>
        </a:p>
      </dgm:t>
    </dgm:pt>
    <dgm:pt modelId="{94AC2E0A-13FB-4B3E-8838-A317DDE0EE44}">
      <dgm:prSet/>
      <dgm:spPr/>
      <dgm:t>
        <a:bodyPr/>
        <a:lstStyle/>
        <a:p>
          <a:r>
            <a:rPr lang="en-GB" dirty="0"/>
            <a:t>Use positive language around your child in relation to their worry/anxiety.</a:t>
          </a:r>
          <a:endParaRPr lang="en-US" dirty="0"/>
        </a:p>
      </dgm:t>
    </dgm:pt>
    <dgm:pt modelId="{354F4812-C30E-42CD-8EAC-30BB3CE3D7F7}" type="parTrans" cxnId="{7CDC1CAF-7BF5-4A79-BDA7-431EDC5A6954}">
      <dgm:prSet/>
      <dgm:spPr/>
      <dgm:t>
        <a:bodyPr/>
        <a:lstStyle/>
        <a:p>
          <a:endParaRPr lang="en-US"/>
        </a:p>
      </dgm:t>
    </dgm:pt>
    <dgm:pt modelId="{ABCE80AF-34D2-40A2-8497-895BB489A91F}" type="sibTrans" cxnId="{7CDC1CAF-7BF5-4A79-BDA7-431EDC5A6954}">
      <dgm:prSet/>
      <dgm:spPr/>
      <dgm:t>
        <a:bodyPr/>
        <a:lstStyle/>
        <a:p>
          <a:endParaRPr lang="en-US"/>
        </a:p>
      </dgm:t>
    </dgm:pt>
    <dgm:pt modelId="{0DC7BDFD-CC78-4E67-8E5F-18A9D63EC09E}">
      <dgm:prSet/>
      <dgm:spPr/>
      <dgm:t>
        <a:bodyPr/>
        <a:lstStyle/>
        <a:p>
          <a:r>
            <a:rPr lang="en-GB"/>
            <a:t>Write worries down.</a:t>
          </a:r>
          <a:endParaRPr lang="en-US"/>
        </a:p>
      </dgm:t>
    </dgm:pt>
    <dgm:pt modelId="{4D971E09-9787-4049-85D8-0D281583DD0A}" type="parTrans" cxnId="{FC5E684B-E53F-403D-A119-67C8A298977A}">
      <dgm:prSet/>
      <dgm:spPr/>
      <dgm:t>
        <a:bodyPr/>
        <a:lstStyle/>
        <a:p>
          <a:endParaRPr lang="en-US"/>
        </a:p>
      </dgm:t>
    </dgm:pt>
    <dgm:pt modelId="{DCF9BD4F-ADEC-443C-AB2F-5FDC292BD3B3}" type="sibTrans" cxnId="{FC5E684B-E53F-403D-A119-67C8A298977A}">
      <dgm:prSet/>
      <dgm:spPr/>
      <dgm:t>
        <a:bodyPr/>
        <a:lstStyle/>
        <a:p>
          <a:endParaRPr lang="en-US"/>
        </a:p>
      </dgm:t>
    </dgm:pt>
    <dgm:pt modelId="{0ABD5081-579E-4C99-A840-897596644653}">
      <dgm:prSet/>
      <dgm:spPr/>
      <dgm:t>
        <a:bodyPr/>
        <a:lstStyle/>
        <a:p>
          <a:r>
            <a:rPr lang="en-GB" dirty="0"/>
            <a:t>Create time for relaxation.</a:t>
          </a:r>
          <a:endParaRPr lang="en-US" dirty="0"/>
        </a:p>
      </dgm:t>
    </dgm:pt>
    <dgm:pt modelId="{FBF48FF9-85AD-488B-B5C8-8FBA73213D70}" type="parTrans" cxnId="{575B7606-56E7-4F64-AB7F-2EA25B6A9F18}">
      <dgm:prSet/>
      <dgm:spPr/>
      <dgm:t>
        <a:bodyPr/>
        <a:lstStyle/>
        <a:p>
          <a:endParaRPr lang="en-US"/>
        </a:p>
      </dgm:t>
    </dgm:pt>
    <dgm:pt modelId="{53B61D9B-EA53-4C79-A6CD-AA044A87AAC3}" type="sibTrans" cxnId="{575B7606-56E7-4F64-AB7F-2EA25B6A9F18}">
      <dgm:prSet/>
      <dgm:spPr/>
      <dgm:t>
        <a:bodyPr/>
        <a:lstStyle/>
        <a:p>
          <a:endParaRPr lang="en-US"/>
        </a:p>
      </dgm:t>
    </dgm:pt>
    <dgm:pt modelId="{A2D299B1-9EDC-4BA0-B35D-EA512372095F}">
      <dgm:prSet/>
      <dgm:spPr/>
      <dgm:t>
        <a:bodyPr/>
        <a:lstStyle/>
        <a:p>
          <a:r>
            <a:rPr lang="en-GB" dirty="0"/>
            <a:t>Make a plan.</a:t>
          </a:r>
          <a:endParaRPr lang="en-US" dirty="0"/>
        </a:p>
      </dgm:t>
    </dgm:pt>
    <dgm:pt modelId="{B71A100B-6D9F-4EDE-88F5-BE7BB6406278}" type="parTrans" cxnId="{B5EBA73D-13DF-4930-9F55-B28D4C2C67F3}">
      <dgm:prSet/>
      <dgm:spPr/>
      <dgm:t>
        <a:bodyPr/>
        <a:lstStyle/>
        <a:p>
          <a:endParaRPr lang="en-US"/>
        </a:p>
      </dgm:t>
    </dgm:pt>
    <dgm:pt modelId="{C5B0B112-EF30-49CF-B780-440DC0A5DE41}" type="sibTrans" cxnId="{B5EBA73D-13DF-4930-9F55-B28D4C2C67F3}">
      <dgm:prSet/>
      <dgm:spPr/>
      <dgm:t>
        <a:bodyPr/>
        <a:lstStyle/>
        <a:p>
          <a:endParaRPr lang="en-US"/>
        </a:p>
      </dgm:t>
    </dgm:pt>
    <dgm:pt modelId="{A04D61AE-34F2-4DC3-8FFC-B8BAB9B964F4}">
      <dgm:prSet/>
      <dgm:spPr/>
      <dgm:t>
        <a:bodyPr/>
        <a:lstStyle/>
        <a:p>
          <a:r>
            <a:rPr lang="en-GB" dirty="0"/>
            <a:t>Involve your child in decisions relating to their worry/anxiety.</a:t>
          </a:r>
          <a:endParaRPr lang="en-US" dirty="0"/>
        </a:p>
      </dgm:t>
    </dgm:pt>
    <dgm:pt modelId="{B4737287-C6AC-48A8-91A3-71D4FDAAC034}" type="sibTrans" cxnId="{61A402BA-48DB-4B7B-8351-BD823C2A9B32}">
      <dgm:prSet/>
      <dgm:spPr/>
      <dgm:t>
        <a:bodyPr/>
        <a:lstStyle/>
        <a:p>
          <a:endParaRPr lang="en-US"/>
        </a:p>
      </dgm:t>
    </dgm:pt>
    <dgm:pt modelId="{585678E0-90B9-4F0C-899C-01FA543571FE}" type="parTrans" cxnId="{61A402BA-48DB-4B7B-8351-BD823C2A9B32}">
      <dgm:prSet/>
      <dgm:spPr/>
      <dgm:t>
        <a:bodyPr/>
        <a:lstStyle/>
        <a:p>
          <a:endParaRPr lang="en-US"/>
        </a:p>
      </dgm:t>
    </dgm:pt>
    <dgm:pt modelId="{25404EFC-4F91-9B45-A680-02A895C21F1A}">
      <dgm:prSet/>
      <dgm:spPr/>
      <dgm:t>
        <a:bodyPr/>
        <a:lstStyle/>
        <a:p>
          <a:r>
            <a:rPr lang="en-US" dirty="0"/>
            <a:t>Show confidence and reassurance when talking about worries and concerns.</a:t>
          </a:r>
        </a:p>
      </dgm:t>
    </dgm:pt>
    <dgm:pt modelId="{2F4CAD3E-018F-BD40-BEE6-9F7E166C2F94}" type="parTrans" cxnId="{0A4EDD3B-1051-C84C-A22E-C72132D713D8}">
      <dgm:prSet/>
      <dgm:spPr/>
      <dgm:t>
        <a:bodyPr/>
        <a:lstStyle/>
        <a:p>
          <a:endParaRPr lang="en-GB"/>
        </a:p>
      </dgm:t>
    </dgm:pt>
    <dgm:pt modelId="{A4BB9769-9807-3F49-BA42-E0D6E3801D0B}" type="sibTrans" cxnId="{0A4EDD3B-1051-C84C-A22E-C72132D713D8}">
      <dgm:prSet/>
      <dgm:spPr/>
      <dgm:t>
        <a:bodyPr/>
        <a:lstStyle/>
        <a:p>
          <a:endParaRPr lang="en-GB"/>
        </a:p>
      </dgm:t>
    </dgm:pt>
    <dgm:pt modelId="{BD1F9CCF-5D72-2A44-824E-5D6D5CE23845}">
      <dgm:prSet/>
      <dgm:spPr/>
      <dgm:t>
        <a:bodyPr/>
        <a:lstStyle/>
        <a:p>
          <a:r>
            <a:rPr lang="en-GB" dirty="0"/>
            <a:t>Model overcoming problems and doing hard things.</a:t>
          </a:r>
        </a:p>
      </dgm:t>
    </dgm:pt>
    <dgm:pt modelId="{31FF6023-17A3-8C4D-8D84-B94F4D591D09}" type="parTrans" cxnId="{1045E6F4-4927-8947-B0E2-B077B1125134}">
      <dgm:prSet/>
      <dgm:spPr/>
      <dgm:t>
        <a:bodyPr/>
        <a:lstStyle/>
        <a:p>
          <a:endParaRPr lang="en-GB"/>
        </a:p>
      </dgm:t>
    </dgm:pt>
    <dgm:pt modelId="{2F503F5E-1944-824C-83D1-32AD1C020BF7}" type="sibTrans" cxnId="{1045E6F4-4927-8947-B0E2-B077B1125134}">
      <dgm:prSet/>
      <dgm:spPr/>
      <dgm:t>
        <a:bodyPr/>
        <a:lstStyle/>
        <a:p>
          <a:endParaRPr lang="en-GB"/>
        </a:p>
      </dgm:t>
    </dgm:pt>
    <dgm:pt modelId="{B1D29566-076B-674F-A5A4-2937CD4953AA}" type="pres">
      <dgm:prSet presAssocID="{8A5B53F3-3A02-4FC2-8E5D-24D967FD65D0}" presName="linear" presStyleCnt="0">
        <dgm:presLayoutVars>
          <dgm:animLvl val="lvl"/>
          <dgm:resizeHandles val="exact"/>
        </dgm:presLayoutVars>
      </dgm:prSet>
      <dgm:spPr/>
    </dgm:pt>
    <dgm:pt modelId="{4BA94AF9-838C-7C4E-B854-681DB1D42DD6}" type="pres">
      <dgm:prSet presAssocID="{C128A9CB-D5AE-4D1B-B6B4-9A797A805461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5941DE58-1388-A540-865E-C75CAAE71A94}" type="pres">
      <dgm:prSet presAssocID="{5A0BB9A3-BA0A-4E29-AEEC-82DDF490FD47}" presName="spacer" presStyleCnt="0"/>
      <dgm:spPr/>
    </dgm:pt>
    <dgm:pt modelId="{B598F914-C953-A14D-A6F2-C09C5C482C1D}" type="pres">
      <dgm:prSet presAssocID="{94AC2E0A-13FB-4B3E-8838-A317DDE0EE44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8FA964DD-7B0A-754C-BC27-A7F01126FAA1}" type="pres">
      <dgm:prSet presAssocID="{ABCE80AF-34D2-40A2-8497-895BB489A91F}" presName="spacer" presStyleCnt="0"/>
      <dgm:spPr/>
    </dgm:pt>
    <dgm:pt modelId="{03BFA3FE-158C-7741-A5C4-CC7708D8561D}" type="pres">
      <dgm:prSet presAssocID="{0DC7BDFD-CC78-4E67-8E5F-18A9D63EC09E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9F5E2BBB-EE18-FA4D-BE0F-9C7BF0061477}" type="pres">
      <dgm:prSet presAssocID="{DCF9BD4F-ADEC-443C-AB2F-5FDC292BD3B3}" presName="spacer" presStyleCnt="0"/>
      <dgm:spPr/>
    </dgm:pt>
    <dgm:pt modelId="{0DF4589B-EA7C-7A49-8F01-A0E2B3A61E11}" type="pres">
      <dgm:prSet presAssocID="{0ABD5081-579E-4C99-A840-897596644653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BCC1C515-27A6-A645-B2B1-1A56CD245414}" type="pres">
      <dgm:prSet presAssocID="{53B61D9B-EA53-4C79-A6CD-AA044A87AAC3}" presName="spacer" presStyleCnt="0"/>
      <dgm:spPr/>
    </dgm:pt>
    <dgm:pt modelId="{090329BF-527C-6643-B665-2EC600795D6B}" type="pres">
      <dgm:prSet presAssocID="{A2D299B1-9EDC-4BA0-B35D-EA512372095F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BE82D3F0-9EB9-5344-89C4-6E13C5BF3C0E}" type="pres">
      <dgm:prSet presAssocID="{C5B0B112-EF30-49CF-B780-440DC0A5DE41}" presName="spacer" presStyleCnt="0"/>
      <dgm:spPr/>
    </dgm:pt>
    <dgm:pt modelId="{633F2751-FE91-6541-8085-92C8A2F93F4D}" type="pres">
      <dgm:prSet presAssocID="{BD1F9CCF-5D72-2A44-824E-5D6D5CE23845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051E8FE0-D888-E84F-8EE1-B2F09A280412}" type="pres">
      <dgm:prSet presAssocID="{2F503F5E-1944-824C-83D1-32AD1C020BF7}" presName="spacer" presStyleCnt="0"/>
      <dgm:spPr/>
    </dgm:pt>
    <dgm:pt modelId="{075982BE-2FEC-2045-BC4B-3BE291C26244}" type="pres">
      <dgm:prSet presAssocID="{A04D61AE-34F2-4DC3-8FFC-B8BAB9B964F4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B984AB86-34CB-AF44-A5C4-52891AFCEE17}" type="pres">
      <dgm:prSet presAssocID="{B4737287-C6AC-48A8-91A3-71D4FDAAC034}" presName="spacer" presStyleCnt="0"/>
      <dgm:spPr/>
    </dgm:pt>
    <dgm:pt modelId="{872093D8-F42E-FF4E-BB6D-6FFDB6245FBB}" type="pres">
      <dgm:prSet presAssocID="{25404EFC-4F91-9B45-A680-02A895C21F1A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575B7606-56E7-4F64-AB7F-2EA25B6A9F18}" srcId="{8A5B53F3-3A02-4FC2-8E5D-24D967FD65D0}" destId="{0ABD5081-579E-4C99-A840-897596644653}" srcOrd="3" destOrd="0" parTransId="{FBF48FF9-85AD-488B-B5C8-8FBA73213D70}" sibTransId="{53B61D9B-EA53-4C79-A6CD-AA044A87AAC3}"/>
    <dgm:cxn modelId="{C7F68709-B018-194A-88B1-5F4A61DBBCDF}" type="presOf" srcId="{BD1F9CCF-5D72-2A44-824E-5D6D5CE23845}" destId="{633F2751-FE91-6541-8085-92C8A2F93F4D}" srcOrd="0" destOrd="0" presId="urn:microsoft.com/office/officeart/2005/8/layout/vList2"/>
    <dgm:cxn modelId="{17589F18-C174-744C-A378-74FC4821B00A}" type="presOf" srcId="{A04D61AE-34F2-4DC3-8FFC-B8BAB9B964F4}" destId="{075982BE-2FEC-2045-BC4B-3BE291C26244}" srcOrd="0" destOrd="0" presId="urn:microsoft.com/office/officeart/2005/8/layout/vList2"/>
    <dgm:cxn modelId="{5C181530-D3CA-9B46-8767-FF7D747CFA0E}" type="presOf" srcId="{94AC2E0A-13FB-4B3E-8838-A317DDE0EE44}" destId="{B598F914-C953-A14D-A6F2-C09C5C482C1D}" srcOrd="0" destOrd="0" presId="urn:microsoft.com/office/officeart/2005/8/layout/vList2"/>
    <dgm:cxn modelId="{FF55703A-FD43-495A-8799-C47566139DFB}" srcId="{8A5B53F3-3A02-4FC2-8E5D-24D967FD65D0}" destId="{C128A9CB-D5AE-4D1B-B6B4-9A797A805461}" srcOrd="0" destOrd="0" parTransId="{C8F1172F-0BF3-4A8B-BF46-41F70C8BE2B7}" sibTransId="{5A0BB9A3-BA0A-4E29-AEEC-82DDF490FD47}"/>
    <dgm:cxn modelId="{0A4EDD3B-1051-C84C-A22E-C72132D713D8}" srcId="{8A5B53F3-3A02-4FC2-8E5D-24D967FD65D0}" destId="{25404EFC-4F91-9B45-A680-02A895C21F1A}" srcOrd="7" destOrd="0" parTransId="{2F4CAD3E-018F-BD40-BEE6-9F7E166C2F94}" sibTransId="{A4BB9769-9807-3F49-BA42-E0D6E3801D0B}"/>
    <dgm:cxn modelId="{B5EBA73D-13DF-4930-9F55-B28D4C2C67F3}" srcId="{8A5B53F3-3A02-4FC2-8E5D-24D967FD65D0}" destId="{A2D299B1-9EDC-4BA0-B35D-EA512372095F}" srcOrd="4" destOrd="0" parTransId="{B71A100B-6D9F-4EDE-88F5-BE7BB6406278}" sibTransId="{C5B0B112-EF30-49CF-B780-440DC0A5DE41}"/>
    <dgm:cxn modelId="{FC5E684B-E53F-403D-A119-67C8A298977A}" srcId="{8A5B53F3-3A02-4FC2-8E5D-24D967FD65D0}" destId="{0DC7BDFD-CC78-4E67-8E5F-18A9D63EC09E}" srcOrd="2" destOrd="0" parTransId="{4D971E09-9787-4049-85D8-0D281583DD0A}" sibTransId="{DCF9BD4F-ADEC-443C-AB2F-5FDC292BD3B3}"/>
    <dgm:cxn modelId="{937C3F52-049F-4B40-A96A-73FFB5EA8E36}" type="presOf" srcId="{C128A9CB-D5AE-4D1B-B6B4-9A797A805461}" destId="{4BA94AF9-838C-7C4E-B854-681DB1D42DD6}" srcOrd="0" destOrd="0" presId="urn:microsoft.com/office/officeart/2005/8/layout/vList2"/>
    <dgm:cxn modelId="{7CDC1CAF-7BF5-4A79-BDA7-431EDC5A6954}" srcId="{8A5B53F3-3A02-4FC2-8E5D-24D967FD65D0}" destId="{94AC2E0A-13FB-4B3E-8838-A317DDE0EE44}" srcOrd="1" destOrd="0" parTransId="{354F4812-C30E-42CD-8EAC-30BB3CE3D7F7}" sibTransId="{ABCE80AF-34D2-40A2-8497-895BB489A91F}"/>
    <dgm:cxn modelId="{61A402BA-48DB-4B7B-8351-BD823C2A9B32}" srcId="{8A5B53F3-3A02-4FC2-8E5D-24D967FD65D0}" destId="{A04D61AE-34F2-4DC3-8FFC-B8BAB9B964F4}" srcOrd="6" destOrd="0" parTransId="{585678E0-90B9-4F0C-899C-01FA543571FE}" sibTransId="{B4737287-C6AC-48A8-91A3-71D4FDAAC034}"/>
    <dgm:cxn modelId="{051D0ECF-354C-C04C-BE5E-F46083060FE3}" type="presOf" srcId="{25404EFC-4F91-9B45-A680-02A895C21F1A}" destId="{872093D8-F42E-FF4E-BB6D-6FFDB6245FBB}" srcOrd="0" destOrd="0" presId="urn:microsoft.com/office/officeart/2005/8/layout/vList2"/>
    <dgm:cxn modelId="{35A891E4-6822-7346-AE22-C7C0357024B6}" type="presOf" srcId="{A2D299B1-9EDC-4BA0-B35D-EA512372095F}" destId="{090329BF-527C-6643-B665-2EC600795D6B}" srcOrd="0" destOrd="0" presId="urn:microsoft.com/office/officeart/2005/8/layout/vList2"/>
    <dgm:cxn modelId="{060B14E5-418E-1D4B-9A45-2E005BD73514}" type="presOf" srcId="{0ABD5081-579E-4C99-A840-897596644653}" destId="{0DF4589B-EA7C-7A49-8F01-A0E2B3A61E11}" srcOrd="0" destOrd="0" presId="urn:microsoft.com/office/officeart/2005/8/layout/vList2"/>
    <dgm:cxn modelId="{1045E6F4-4927-8947-B0E2-B077B1125134}" srcId="{8A5B53F3-3A02-4FC2-8E5D-24D967FD65D0}" destId="{BD1F9CCF-5D72-2A44-824E-5D6D5CE23845}" srcOrd="5" destOrd="0" parTransId="{31FF6023-17A3-8C4D-8D84-B94F4D591D09}" sibTransId="{2F503F5E-1944-824C-83D1-32AD1C020BF7}"/>
    <dgm:cxn modelId="{DC21A0F8-35BE-344E-B8C7-9EED0782C3FB}" type="presOf" srcId="{0DC7BDFD-CC78-4E67-8E5F-18A9D63EC09E}" destId="{03BFA3FE-158C-7741-A5C4-CC7708D8561D}" srcOrd="0" destOrd="0" presId="urn:microsoft.com/office/officeart/2005/8/layout/vList2"/>
    <dgm:cxn modelId="{59294BFE-62A1-C442-84B2-9DCB854A2459}" type="presOf" srcId="{8A5B53F3-3A02-4FC2-8E5D-24D967FD65D0}" destId="{B1D29566-076B-674F-A5A4-2937CD4953AA}" srcOrd="0" destOrd="0" presId="urn:microsoft.com/office/officeart/2005/8/layout/vList2"/>
    <dgm:cxn modelId="{DA4417F3-B68A-2C41-833E-83DADBFC141E}" type="presParOf" srcId="{B1D29566-076B-674F-A5A4-2937CD4953AA}" destId="{4BA94AF9-838C-7C4E-B854-681DB1D42DD6}" srcOrd="0" destOrd="0" presId="urn:microsoft.com/office/officeart/2005/8/layout/vList2"/>
    <dgm:cxn modelId="{DDE13A3C-CF80-6D4F-A338-793A5BD8731D}" type="presParOf" srcId="{B1D29566-076B-674F-A5A4-2937CD4953AA}" destId="{5941DE58-1388-A540-865E-C75CAAE71A94}" srcOrd="1" destOrd="0" presId="urn:microsoft.com/office/officeart/2005/8/layout/vList2"/>
    <dgm:cxn modelId="{5CF9FC47-BDBD-1A4F-814A-DC23716B6A3E}" type="presParOf" srcId="{B1D29566-076B-674F-A5A4-2937CD4953AA}" destId="{B598F914-C953-A14D-A6F2-C09C5C482C1D}" srcOrd="2" destOrd="0" presId="urn:microsoft.com/office/officeart/2005/8/layout/vList2"/>
    <dgm:cxn modelId="{653E1248-A7C3-1548-BAF5-A9C15F18CD3F}" type="presParOf" srcId="{B1D29566-076B-674F-A5A4-2937CD4953AA}" destId="{8FA964DD-7B0A-754C-BC27-A7F01126FAA1}" srcOrd="3" destOrd="0" presId="urn:microsoft.com/office/officeart/2005/8/layout/vList2"/>
    <dgm:cxn modelId="{8F6A37B7-4E13-0E47-B416-769EB7B8BB14}" type="presParOf" srcId="{B1D29566-076B-674F-A5A4-2937CD4953AA}" destId="{03BFA3FE-158C-7741-A5C4-CC7708D8561D}" srcOrd="4" destOrd="0" presId="urn:microsoft.com/office/officeart/2005/8/layout/vList2"/>
    <dgm:cxn modelId="{98948809-63CC-A64F-9A90-63D5A3505C8A}" type="presParOf" srcId="{B1D29566-076B-674F-A5A4-2937CD4953AA}" destId="{9F5E2BBB-EE18-FA4D-BE0F-9C7BF0061477}" srcOrd="5" destOrd="0" presId="urn:microsoft.com/office/officeart/2005/8/layout/vList2"/>
    <dgm:cxn modelId="{21C24AD0-1CF0-3945-B9F6-9579BB2C2A5E}" type="presParOf" srcId="{B1D29566-076B-674F-A5A4-2937CD4953AA}" destId="{0DF4589B-EA7C-7A49-8F01-A0E2B3A61E11}" srcOrd="6" destOrd="0" presId="urn:microsoft.com/office/officeart/2005/8/layout/vList2"/>
    <dgm:cxn modelId="{5D045F6A-CD90-5249-83E4-41FD9577C412}" type="presParOf" srcId="{B1D29566-076B-674F-A5A4-2937CD4953AA}" destId="{BCC1C515-27A6-A645-B2B1-1A56CD245414}" srcOrd="7" destOrd="0" presId="urn:microsoft.com/office/officeart/2005/8/layout/vList2"/>
    <dgm:cxn modelId="{61641BE3-7768-C449-BA0A-0B707907844B}" type="presParOf" srcId="{B1D29566-076B-674F-A5A4-2937CD4953AA}" destId="{090329BF-527C-6643-B665-2EC600795D6B}" srcOrd="8" destOrd="0" presId="urn:microsoft.com/office/officeart/2005/8/layout/vList2"/>
    <dgm:cxn modelId="{68614A9C-6C1B-2142-8B4E-9C3808BEBDF0}" type="presParOf" srcId="{B1D29566-076B-674F-A5A4-2937CD4953AA}" destId="{BE82D3F0-9EB9-5344-89C4-6E13C5BF3C0E}" srcOrd="9" destOrd="0" presId="urn:microsoft.com/office/officeart/2005/8/layout/vList2"/>
    <dgm:cxn modelId="{3C03E556-40EB-7541-8649-39B19D62E895}" type="presParOf" srcId="{B1D29566-076B-674F-A5A4-2937CD4953AA}" destId="{633F2751-FE91-6541-8085-92C8A2F93F4D}" srcOrd="10" destOrd="0" presId="urn:microsoft.com/office/officeart/2005/8/layout/vList2"/>
    <dgm:cxn modelId="{65E31A72-E501-AD4E-B0B0-DB3FFAA43BD6}" type="presParOf" srcId="{B1D29566-076B-674F-A5A4-2937CD4953AA}" destId="{051E8FE0-D888-E84F-8EE1-B2F09A280412}" srcOrd="11" destOrd="0" presId="urn:microsoft.com/office/officeart/2005/8/layout/vList2"/>
    <dgm:cxn modelId="{71167A95-C7CD-E747-9789-1F8FE6A6C87A}" type="presParOf" srcId="{B1D29566-076B-674F-A5A4-2937CD4953AA}" destId="{075982BE-2FEC-2045-BC4B-3BE291C26244}" srcOrd="12" destOrd="0" presId="urn:microsoft.com/office/officeart/2005/8/layout/vList2"/>
    <dgm:cxn modelId="{A7601421-3E06-A642-AB5D-46CA6AAE3534}" type="presParOf" srcId="{B1D29566-076B-674F-A5A4-2937CD4953AA}" destId="{B984AB86-34CB-AF44-A5C4-52891AFCEE17}" srcOrd="13" destOrd="0" presId="urn:microsoft.com/office/officeart/2005/8/layout/vList2"/>
    <dgm:cxn modelId="{8BBE78AE-1A32-E349-A2AC-8E14819D004B}" type="presParOf" srcId="{B1D29566-076B-674F-A5A4-2937CD4953AA}" destId="{872093D8-F42E-FF4E-BB6D-6FFDB6245FBB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C501D8-E264-4680-95B1-BE6F3C6207C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1B7F0C9-E3D5-4D5E-A0B3-291AC5349DC0}">
      <dgm:prSet/>
      <dgm:spPr/>
      <dgm:t>
        <a:bodyPr/>
        <a:lstStyle/>
        <a:p>
          <a:r>
            <a:rPr lang="en-GB"/>
            <a:t>Daily distress over a period of time</a:t>
          </a:r>
          <a:endParaRPr lang="en-US"/>
        </a:p>
      </dgm:t>
    </dgm:pt>
    <dgm:pt modelId="{57A34EEA-7CD6-4ACF-AF12-13CD3642A054}" type="parTrans" cxnId="{D30D973C-08F3-47CB-A0DD-6B2269178301}">
      <dgm:prSet/>
      <dgm:spPr/>
      <dgm:t>
        <a:bodyPr/>
        <a:lstStyle/>
        <a:p>
          <a:endParaRPr lang="en-US"/>
        </a:p>
      </dgm:t>
    </dgm:pt>
    <dgm:pt modelId="{D2099BB6-ED8A-476E-AA98-69E6666ECFAB}" type="sibTrans" cxnId="{D30D973C-08F3-47CB-A0DD-6B2269178301}">
      <dgm:prSet/>
      <dgm:spPr/>
      <dgm:t>
        <a:bodyPr/>
        <a:lstStyle/>
        <a:p>
          <a:endParaRPr lang="en-US"/>
        </a:p>
      </dgm:t>
    </dgm:pt>
    <dgm:pt modelId="{C125C518-D706-44E9-AB61-3B0F25652B7B}">
      <dgm:prSet/>
      <dgm:spPr/>
      <dgm:t>
        <a:bodyPr/>
        <a:lstStyle/>
        <a:p>
          <a:r>
            <a:rPr lang="en-GB"/>
            <a:t>Behavioural changes</a:t>
          </a:r>
          <a:endParaRPr lang="en-US"/>
        </a:p>
      </dgm:t>
    </dgm:pt>
    <dgm:pt modelId="{D36BBCE3-3CAB-4CD0-A0F8-427640DC20C1}" type="parTrans" cxnId="{32FB6397-5F7C-47AC-9991-5395204EBA9D}">
      <dgm:prSet/>
      <dgm:spPr/>
      <dgm:t>
        <a:bodyPr/>
        <a:lstStyle/>
        <a:p>
          <a:endParaRPr lang="en-US"/>
        </a:p>
      </dgm:t>
    </dgm:pt>
    <dgm:pt modelId="{8882EF41-F9ED-4592-A2AD-F6359D5FEF45}" type="sibTrans" cxnId="{32FB6397-5F7C-47AC-9991-5395204EBA9D}">
      <dgm:prSet/>
      <dgm:spPr/>
      <dgm:t>
        <a:bodyPr/>
        <a:lstStyle/>
        <a:p>
          <a:endParaRPr lang="en-US"/>
        </a:p>
      </dgm:t>
    </dgm:pt>
    <dgm:pt modelId="{71D20535-E6B2-41FD-8326-82E922F53D51}">
      <dgm:prSet/>
      <dgm:spPr/>
      <dgm:t>
        <a:bodyPr/>
        <a:lstStyle/>
        <a:p>
          <a:r>
            <a:rPr lang="en-GB"/>
            <a:t>Separation anxiety</a:t>
          </a:r>
          <a:endParaRPr lang="en-US"/>
        </a:p>
      </dgm:t>
    </dgm:pt>
    <dgm:pt modelId="{2282D85D-8917-4007-A5ED-2504CD9867C9}" type="parTrans" cxnId="{838E2E8C-D2BF-46D9-8473-91EB6617C325}">
      <dgm:prSet/>
      <dgm:spPr/>
      <dgm:t>
        <a:bodyPr/>
        <a:lstStyle/>
        <a:p>
          <a:endParaRPr lang="en-US"/>
        </a:p>
      </dgm:t>
    </dgm:pt>
    <dgm:pt modelId="{641BC545-C2F6-4104-BBA0-84A210CC94AA}" type="sibTrans" cxnId="{838E2E8C-D2BF-46D9-8473-91EB6617C325}">
      <dgm:prSet/>
      <dgm:spPr/>
      <dgm:t>
        <a:bodyPr/>
        <a:lstStyle/>
        <a:p>
          <a:endParaRPr lang="en-US"/>
        </a:p>
      </dgm:t>
    </dgm:pt>
    <dgm:pt modelId="{1314CF77-6D7F-4132-B425-B024FE07E332}">
      <dgm:prSet/>
      <dgm:spPr/>
      <dgm:t>
        <a:bodyPr/>
        <a:lstStyle/>
        <a:p>
          <a:r>
            <a:rPr lang="en-GB"/>
            <a:t>Eating and/or sleeping difficulties</a:t>
          </a:r>
          <a:endParaRPr lang="en-US"/>
        </a:p>
      </dgm:t>
    </dgm:pt>
    <dgm:pt modelId="{B19C0FA5-BB59-4827-8C57-D0C07FD77CFA}" type="parTrans" cxnId="{C940499B-A589-4EAF-AC56-6B680C0D82DD}">
      <dgm:prSet/>
      <dgm:spPr/>
      <dgm:t>
        <a:bodyPr/>
        <a:lstStyle/>
        <a:p>
          <a:endParaRPr lang="en-US"/>
        </a:p>
      </dgm:t>
    </dgm:pt>
    <dgm:pt modelId="{9ED78BDF-9688-4538-9CA5-F0F06A57365A}" type="sibTrans" cxnId="{C940499B-A589-4EAF-AC56-6B680C0D82DD}">
      <dgm:prSet/>
      <dgm:spPr/>
      <dgm:t>
        <a:bodyPr/>
        <a:lstStyle/>
        <a:p>
          <a:endParaRPr lang="en-US"/>
        </a:p>
      </dgm:t>
    </dgm:pt>
    <dgm:pt modelId="{9C507FC4-A9E4-476B-AEBC-F91CDC43FA4B}">
      <dgm:prSet/>
      <dgm:spPr/>
      <dgm:t>
        <a:bodyPr/>
        <a:lstStyle/>
        <a:p>
          <a:r>
            <a:rPr lang="en-GB"/>
            <a:t>Self-harm</a:t>
          </a:r>
          <a:endParaRPr lang="en-US"/>
        </a:p>
      </dgm:t>
    </dgm:pt>
    <dgm:pt modelId="{84DAAB39-11F1-4ABF-82FF-54852E49971C}" type="parTrans" cxnId="{6DD38338-D77B-4A17-B3C2-2A3124E8903F}">
      <dgm:prSet/>
      <dgm:spPr/>
      <dgm:t>
        <a:bodyPr/>
        <a:lstStyle/>
        <a:p>
          <a:endParaRPr lang="en-US"/>
        </a:p>
      </dgm:t>
    </dgm:pt>
    <dgm:pt modelId="{63B1FC1A-E8B5-4B93-A5D0-F0F1B3E560BE}" type="sibTrans" cxnId="{6DD38338-D77B-4A17-B3C2-2A3124E8903F}">
      <dgm:prSet/>
      <dgm:spPr/>
      <dgm:t>
        <a:bodyPr/>
        <a:lstStyle/>
        <a:p>
          <a:endParaRPr lang="en-US"/>
        </a:p>
      </dgm:t>
    </dgm:pt>
    <dgm:pt modelId="{0DC239EC-BB16-493B-94B6-468878E9CECD}">
      <dgm:prSet/>
      <dgm:spPr/>
      <dgm:t>
        <a:bodyPr/>
        <a:lstStyle/>
        <a:p>
          <a:r>
            <a:rPr lang="en-GB"/>
            <a:t>Negative language</a:t>
          </a:r>
          <a:endParaRPr lang="en-US"/>
        </a:p>
      </dgm:t>
    </dgm:pt>
    <dgm:pt modelId="{54C28CB7-4ADC-4552-9FA2-F73204F51D2E}" type="parTrans" cxnId="{A3D0869B-7B3E-4426-A480-1A281C738B2F}">
      <dgm:prSet/>
      <dgm:spPr/>
      <dgm:t>
        <a:bodyPr/>
        <a:lstStyle/>
        <a:p>
          <a:endParaRPr lang="en-US"/>
        </a:p>
      </dgm:t>
    </dgm:pt>
    <dgm:pt modelId="{F77E1DBA-33B4-4582-B59F-56B13026919E}" type="sibTrans" cxnId="{A3D0869B-7B3E-4426-A480-1A281C738B2F}">
      <dgm:prSet/>
      <dgm:spPr/>
      <dgm:t>
        <a:bodyPr/>
        <a:lstStyle/>
        <a:p>
          <a:endParaRPr lang="en-US"/>
        </a:p>
      </dgm:t>
    </dgm:pt>
    <dgm:pt modelId="{3EAAD2FF-D50D-477F-9497-2A5351DF201A}">
      <dgm:prSet/>
      <dgm:spPr/>
      <dgm:t>
        <a:bodyPr/>
        <a:lstStyle/>
        <a:p>
          <a:r>
            <a:rPr lang="en-GB"/>
            <a:t>Emotionally Based School Avoidance (EBSA)</a:t>
          </a:r>
          <a:endParaRPr lang="en-US"/>
        </a:p>
      </dgm:t>
    </dgm:pt>
    <dgm:pt modelId="{4372CA1B-BFC8-4ABA-99ED-6EBEF221E855}" type="parTrans" cxnId="{72250D58-3C08-4A14-BE88-24CADE16C67E}">
      <dgm:prSet/>
      <dgm:spPr/>
      <dgm:t>
        <a:bodyPr/>
        <a:lstStyle/>
        <a:p>
          <a:endParaRPr lang="en-US"/>
        </a:p>
      </dgm:t>
    </dgm:pt>
    <dgm:pt modelId="{7EFFA9BE-092C-4957-959A-B1920B211DF1}" type="sibTrans" cxnId="{72250D58-3C08-4A14-BE88-24CADE16C67E}">
      <dgm:prSet/>
      <dgm:spPr/>
      <dgm:t>
        <a:bodyPr/>
        <a:lstStyle/>
        <a:p>
          <a:endParaRPr lang="en-US"/>
        </a:p>
      </dgm:t>
    </dgm:pt>
    <dgm:pt modelId="{38F95829-E2E4-6F43-A573-16274EFB524A}" type="pres">
      <dgm:prSet presAssocID="{23C501D8-E264-4680-95B1-BE6F3C6207C9}" presName="diagram" presStyleCnt="0">
        <dgm:presLayoutVars>
          <dgm:dir/>
          <dgm:resizeHandles val="exact"/>
        </dgm:presLayoutVars>
      </dgm:prSet>
      <dgm:spPr/>
    </dgm:pt>
    <dgm:pt modelId="{CB229742-9D9C-284E-BC88-DF33C8A76C45}" type="pres">
      <dgm:prSet presAssocID="{81B7F0C9-E3D5-4D5E-A0B3-291AC5349DC0}" presName="node" presStyleLbl="node1" presStyleIdx="0" presStyleCnt="7">
        <dgm:presLayoutVars>
          <dgm:bulletEnabled val="1"/>
        </dgm:presLayoutVars>
      </dgm:prSet>
      <dgm:spPr/>
    </dgm:pt>
    <dgm:pt modelId="{FE3D94FD-6C13-B94E-9B0A-37BD126B6FD9}" type="pres">
      <dgm:prSet presAssocID="{D2099BB6-ED8A-476E-AA98-69E6666ECFAB}" presName="sibTrans" presStyleCnt="0"/>
      <dgm:spPr/>
    </dgm:pt>
    <dgm:pt modelId="{FA3E9686-A462-DA46-A877-528AB0C4D803}" type="pres">
      <dgm:prSet presAssocID="{C125C518-D706-44E9-AB61-3B0F25652B7B}" presName="node" presStyleLbl="node1" presStyleIdx="1" presStyleCnt="7">
        <dgm:presLayoutVars>
          <dgm:bulletEnabled val="1"/>
        </dgm:presLayoutVars>
      </dgm:prSet>
      <dgm:spPr/>
    </dgm:pt>
    <dgm:pt modelId="{F3BA7BFD-B69F-7C4A-BB58-DE1AEB4595B7}" type="pres">
      <dgm:prSet presAssocID="{8882EF41-F9ED-4592-A2AD-F6359D5FEF45}" presName="sibTrans" presStyleCnt="0"/>
      <dgm:spPr/>
    </dgm:pt>
    <dgm:pt modelId="{F6E14E7C-4531-504F-9B6A-61793C03CC3B}" type="pres">
      <dgm:prSet presAssocID="{71D20535-E6B2-41FD-8326-82E922F53D51}" presName="node" presStyleLbl="node1" presStyleIdx="2" presStyleCnt="7">
        <dgm:presLayoutVars>
          <dgm:bulletEnabled val="1"/>
        </dgm:presLayoutVars>
      </dgm:prSet>
      <dgm:spPr/>
    </dgm:pt>
    <dgm:pt modelId="{BF9F8DD9-CA2E-1040-8A81-FC8108B48389}" type="pres">
      <dgm:prSet presAssocID="{641BC545-C2F6-4104-BBA0-84A210CC94AA}" presName="sibTrans" presStyleCnt="0"/>
      <dgm:spPr/>
    </dgm:pt>
    <dgm:pt modelId="{49D762A8-2C13-C94B-9362-4290ADDEE87A}" type="pres">
      <dgm:prSet presAssocID="{1314CF77-6D7F-4132-B425-B024FE07E332}" presName="node" presStyleLbl="node1" presStyleIdx="3" presStyleCnt="7">
        <dgm:presLayoutVars>
          <dgm:bulletEnabled val="1"/>
        </dgm:presLayoutVars>
      </dgm:prSet>
      <dgm:spPr/>
    </dgm:pt>
    <dgm:pt modelId="{BC89FB28-4F0D-6D46-A44E-ED045FF8CFE4}" type="pres">
      <dgm:prSet presAssocID="{9ED78BDF-9688-4538-9CA5-F0F06A57365A}" presName="sibTrans" presStyleCnt="0"/>
      <dgm:spPr/>
    </dgm:pt>
    <dgm:pt modelId="{E23D9EBE-6F9D-FC4E-8EB0-AEEBD3446853}" type="pres">
      <dgm:prSet presAssocID="{9C507FC4-A9E4-476B-AEBC-F91CDC43FA4B}" presName="node" presStyleLbl="node1" presStyleIdx="4" presStyleCnt="7">
        <dgm:presLayoutVars>
          <dgm:bulletEnabled val="1"/>
        </dgm:presLayoutVars>
      </dgm:prSet>
      <dgm:spPr/>
    </dgm:pt>
    <dgm:pt modelId="{CF790BD2-6709-6E4E-B10D-9A29D5DCD289}" type="pres">
      <dgm:prSet presAssocID="{63B1FC1A-E8B5-4B93-A5D0-F0F1B3E560BE}" presName="sibTrans" presStyleCnt="0"/>
      <dgm:spPr/>
    </dgm:pt>
    <dgm:pt modelId="{79CF0E87-6007-E142-B9E3-C2BA7830CF2B}" type="pres">
      <dgm:prSet presAssocID="{0DC239EC-BB16-493B-94B6-468878E9CECD}" presName="node" presStyleLbl="node1" presStyleIdx="5" presStyleCnt="7">
        <dgm:presLayoutVars>
          <dgm:bulletEnabled val="1"/>
        </dgm:presLayoutVars>
      </dgm:prSet>
      <dgm:spPr/>
    </dgm:pt>
    <dgm:pt modelId="{E2F44E95-8624-514D-8AC7-AF6596609C1E}" type="pres">
      <dgm:prSet presAssocID="{F77E1DBA-33B4-4582-B59F-56B13026919E}" presName="sibTrans" presStyleCnt="0"/>
      <dgm:spPr/>
    </dgm:pt>
    <dgm:pt modelId="{69498D6B-5C8B-7D41-830B-8F8C07438820}" type="pres">
      <dgm:prSet presAssocID="{3EAAD2FF-D50D-477F-9497-2A5351DF201A}" presName="node" presStyleLbl="node1" presStyleIdx="6" presStyleCnt="7">
        <dgm:presLayoutVars>
          <dgm:bulletEnabled val="1"/>
        </dgm:presLayoutVars>
      </dgm:prSet>
      <dgm:spPr/>
    </dgm:pt>
  </dgm:ptLst>
  <dgm:cxnLst>
    <dgm:cxn modelId="{CE497B26-FD66-C842-88EB-407AB533694F}" type="presOf" srcId="{71D20535-E6B2-41FD-8326-82E922F53D51}" destId="{F6E14E7C-4531-504F-9B6A-61793C03CC3B}" srcOrd="0" destOrd="0" presId="urn:microsoft.com/office/officeart/2005/8/layout/default"/>
    <dgm:cxn modelId="{6DD38338-D77B-4A17-B3C2-2A3124E8903F}" srcId="{23C501D8-E264-4680-95B1-BE6F3C6207C9}" destId="{9C507FC4-A9E4-476B-AEBC-F91CDC43FA4B}" srcOrd="4" destOrd="0" parTransId="{84DAAB39-11F1-4ABF-82FF-54852E49971C}" sibTransId="{63B1FC1A-E8B5-4B93-A5D0-F0F1B3E560BE}"/>
    <dgm:cxn modelId="{D30D973C-08F3-47CB-A0DD-6B2269178301}" srcId="{23C501D8-E264-4680-95B1-BE6F3C6207C9}" destId="{81B7F0C9-E3D5-4D5E-A0B3-291AC5349DC0}" srcOrd="0" destOrd="0" parTransId="{57A34EEA-7CD6-4ACF-AF12-13CD3642A054}" sibTransId="{D2099BB6-ED8A-476E-AA98-69E6666ECFAB}"/>
    <dgm:cxn modelId="{5633F53E-8181-AB40-BA8F-A8BD4BF94A97}" type="presOf" srcId="{9C507FC4-A9E4-476B-AEBC-F91CDC43FA4B}" destId="{E23D9EBE-6F9D-FC4E-8EB0-AEEBD3446853}" srcOrd="0" destOrd="0" presId="urn:microsoft.com/office/officeart/2005/8/layout/default"/>
    <dgm:cxn modelId="{A362766C-76E7-EB49-B661-1D57B874D6FB}" type="presOf" srcId="{23C501D8-E264-4680-95B1-BE6F3C6207C9}" destId="{38F95829-E2E4-6F43-A573-16274EFB524A}" srcOrd="0" destOrd="0" presId="urn:microsoft.com/office/officeart/2005/8/layout/default"/>
    <dgm:cxn modelId="{137C1D74-A501-6346-B841-7502A83D78C4}" type="presOf" srcId="{0DC239EC-BB16-493B-94B6-468878E9CECD}" destId="{79CF0E87-6007-E142-B9E3-C2BA7830CF2B}" srcOrd="0" destOrd="0" presId="urn:microsoft.com/office/officeart/2005/8/layout/default"/>
    <dgm:cxn modelId="{72250D58-3C08-4A14-BE88-24CADE16C67E}" srcId="{23C501D8-E264-4680-95B1-BE6F3C6207C9}" destId="{3EAAD2FF-D50D-477F-9497-2A5351DF201A}" srcOrd="6" destOrd="0" parTransId="{4372CA1B-BFC8-4ABA-99ED-6EBEF221E855}" sibTransId="{7EFFA9BE-092C-4957-959A-B1920B211DF1}"/>
    <dgm:cxn modelId="{838E2E8C-D2BF-46D9-8473-91EB6617C325}" srcId="{23C501D8-E264-4680-95B1-BE6F3C6207C9}" destId="{71D20535-E6B2-41FD-8326-82E922F53D51}" srcOrd="2" destOrd="0" parTransId="{2282D85D-8917-4007-A5ED-2504CD9867C9}" sibTransId="{641BC545-C2F6-4104-BBA0-84A210CC94AA}"/>
    <dgm:cxn modelId="{32FB6397-5F7C-47AC-9991-5395204EBA9D}" srcId="{23C501D8-E264-4680-95B1-BE6F3C6207C9}" destId="{C125C518-D706-44E9-AB61-3B0F25652B7B}" srcOrd="1" destOrd="0" parTransId="{D36BBCE3-3CAB-4CD0-A0F8-427640DC20C1}" sibTransId="{8882EF41-F9ED-4592-A2AD-F6359D5FEF45}"/>
    <dgm:cxn modelId="{C940499B-A589-4EAF-AC56-6B680C0D82DD}" srcId="{23C501D8-E264-4680-95B1-BE6F3C6207C9}" destId="{1314CF77-6D7F-4132-B425-B024FE07E332}" srcOrd="3" destOrd="0" parTransId="{B19C0FA5-BB59-4827-8C57-D0C07FD77CFA}" sibTransId="{9ED78BDF-9688-4538-9CA5-F0F06A57365A}"/>
    <dgm:cxn modelId="{A3D0869B-7B3E-4426-A480-1A281C738B2F}" srcId="{23C501D8-E264-4680-95B1-BE6F3C6207C9}" destId="{0DC239EC-BB16-493B-94B6-468878E9CECD}" srcOrd="5" destOrd="0" parTransId="{54C28CB7-4ADC-4552-9FA2-F73204F51D2E}" sibTransId="{F77E1DBA-33B4-4582-B59F-56B13026919E}"/>
    <dgm:cxn modelId="{CCBFD7EC-7C93-BA49-BF04-DC66FD16A91F}" type="presOf" srcId="{81B7F0C9-E3D5-4D5E-A0B3-291AC5349DC0}" destId="{CB229742-9D9C-284E-BC88-DF33C8A76C45}" srcOrd="0" destOrd="0" presId="urn:microsoft.com/office/officeart/2005/8/layout/default"/>
    <dgm:cxn modelId="{FF3E5AEF-3DA3-5F48-8885-4E2DC3ADB1F6}" type="presOf" srcId="{3EAAD2FF-D50D-477F-9497-2A5351DF201A}" destId="{69498D6B-5C8B-7D41-830B-8F8C07438820}" srcOrd="0" destOrd="0" presId="urn:microsoft.com/office/officeart/2005/8/layout/default"/>
    <dgm:cxn modelId="{495FF8F5-050C-FB4F-B629-F61F7A3A4B11}" type="presOf" srcId="{C125C518-D706-44E9-AB61-3B0F25652B7B}" destId="{FA3E9686-A462-DA46-A877-528AB0C4D803}" srcOrd="0" destOrd="0" presId="urn:microsoft.com/office/officeart/2005/8/layout/default"/>
    <dgm:cxn modelId="{E32ABCF6-57B8-A248-A124-D9AFE9E1ABC9}" type="presOf" srcId="{1314CF77-6D7F-4132-B425-B024FE07E332}" destId="{49D762A8-2C13-C94B-9362-4290ADDEE87A}" srcOrd="0" destOrd="0" presId="urn:microsoft.com/office/officeart/2005/8/layout/default"/>
    <dgm:cxn modelId="{7F7AAF6F-1F0C-7542-B66B-4A74636BF28F}" type="presParOf" srcId="{38F95829-E2E4-6F43-A573-16274EFB524A}" destId="{CB229742-9D9C-284E-BC88-DF33C8A76C45}" srcOrd="0" destOrd="0" presId="urn:microsoft.com/office/officeart/2005/8/layout/default"/>
    <dgm:cxn modelId="{F4FD8BFD-493D-D14E-A1D1-9B80AFBD35F9}" type="presParOf" srcId="{38F95829-E2E4-6F43-A573-16274EFB524A}" destId="{FE3D94FD-6C13-B94E-9B0A-37BD126B6FD9}" srcOrd="1" destOrd="0" presId="urn:microsoft.com/office/officeart/2005/8/layout/default"/>
    <dgm:cxn modelId="{F7E60A84-E25E-A64F-BB49-874ADE617D4B}" type="presParOf" srcId="{38F95829-E2E4-6F43-A573-16274EFB524A}" destId="{FA3E9686-A462-DA46-A877-528AB0C4D803}" srcOrd="2" destOrd="0" presId="urn:microsoft.com/office/officeart/2005/8/layout/default"/>
    <dgm:cxn modelId="{ADCF6B2D-CC35-C347-831C-59D2AF794603}" type="presParOf" srcId="{38F95829-E2E4-6F43-A573-16274EFB524A}" destId="{F3BA7BFD-B69F-7C4A-BB58-DE1AEB4595B7}" srcOrd="3" destOrd="0" presId="urn:microsoft.com/office/officeart/2005/8/layout/default"/>
    <dgm:cxn modelId="{A5054D01-717A-BF4C-B0DF-CEB874623EFF}" type="presParOf" srcId="{38F95829-E2E4-6F43-A573-16274EFB524A}" destId="{F6E14E7C-4531-504F-9B6A-61793C03CC3B}" srcOrd="4" destOrd="0" presId="urn:microsoft.com/office/officeart/2005/8/layout/default"/>
    <dgm:cxn modelId="{90F1D6A4-40BB-A14E-A1D4-944E09EFBB45}" type="presParOf" srcId="{38F95829-E2E4-6F43-A573-16274EFB524A}" destId="{BF9F8DD9-CA2E-1040-8A81-FC8108B48389}" srcOrd="5" destOrd="0" presId="urn:microsoft.com/office/officeart/2005/8/layout/default"/>
    <dgm:cxn modelId="{E277D32E-A334-E44E-BB52-A051AA1F0FF6}" type="presParOf" srcId="{38F95829-E2E4-6F43-A573-16274EFB524A}" destId="{49D762A8-2C13-C94B-9362-4290ADDEE87A}" srcOrd="6" destOrd="0" presId="urn:microsoft.com/office/officeart/2005/8/layout/default"/>
    <dgm:cxn modelId="{49E5A12E-ABD0-FD49-9F7D-D763126E29E5}" type="presParOf" srcId="{38F95829-E2E4-6F43-A573-16274EFB524A}" destId="{BC89FB28-4F0D-6D46-A44E-ED045FF8CFE4}" srcOrd="7" destOrd="0" presId="urn:microsoft.com/office/officeart/2005/8/layout/default"/>
    <dgm:cxn modelId="{8F902CC0-89A9-D34A-8914-451A20C3A5C8}" type="presParOf" srcId="{38F95829-E2E4-6F43-A573-16274EFB524A}" destId="{E23D9EBE-6F9D-FC4E-8EB0-AEEBD3446853}" srcOrd="8" destOrd="0" presId="urn:microsoft.com/office/officeart/2005/8/layout/default"/>
    <dgm:cxn modelId="{BBBFBC1B-6811-0B49-9779-422569EEDEDC}" type="presParOf" srcId="{38F95829-E2E4-6F43-A573-16274EFB524A}" destId="{CF790BD2-6709-6E4E-B10D-9A29D5DCD289}" srcOrd="9" destOrd="0" presId="urn:microsoft.com/office/officeart/2005/8/layout/default"/>
    <dgm:cxn modelId="{63BBD0A6-A827-F44B-B5B0-D9E7D645575A}" type="presParOf" srcId="{38F95829-E2E4-6F43-A573-16274EFB524A}" destId="{79CF0E87-6007-E142-B9E3-C2BA7830CF2B}" srcOrd="10" destOrd="0" presId="urn:microsoft.com/office/officeart/2005/8/layout/default"/>
    <dgm:cxn modelId="{F5438CEF-1DCE-F442-8E59-ACCE378EBE98}" type="presParOf" srcId="{38F95829-E2E4-6F43-A573-16274EFB524A}" destId="{E2F44E95-8624-514D-8AC7-AF6596609C1E}" srcOrd="11" destOrd="0" presId="urn:microsoft.com/office/officeart/2005/8/layout/default"/>
    <dgm:cxn modelId="{749C45ED-D570-B542-B936-E28B5ED19A8A}" type="presParOf" srcId="{38F95829-E2E4-6F43-A573-16274EFB524A}" destId="{69498D6B-5C8B-7D41-830B-8F8C07438820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E9D974-2B36-483E-83AE-8E07DF270659}" type="doc">
      <dgm:prSet loTypeId="urn:microsoft.com/office/officeart/2005/8/layout/default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GB"/>
        </a:p>
      </dgm:t>
    </dgm:pt>
    <dgm:pt modelId="{39365719-0A9F-4625-A12D-EBF2381B03B9}">
      <dgm:prSet phldrT="[Text]"/>
      <dgm:spPr/>
      <dgm:t>
        <a:bodyPr/>
        <a:lstStyle/>
        <a:p>
          <a:r>
            <a:rPr lang="en-GB"/>
            <a:t>FIGHT</a:t>
          </a:r>
        </a:p>
      </dgm:t>
    </dgm:pt>
    <dgm:pt modelId="{41C60C2D-6618-453E-B16B-CFD61A30E5AB}" type="parTrans" cxnId="{CB975B1F-0789-4758-91E2-5057918D6B61}">
      <dgm:prSet/>
      <dgm:spPr/>
      <dgm:t>
        <a:bodyPr/>
        <a:lstStyle/>
        <a:p>
          <a:endParaRPr lang="en-GB"/>
        </a:p>
      </dgm:t>
    </dgm:pt>
    <dgm:pt modelId="{F34E70F5-CCEB-4407-A9A3-5ABD0F5D0F66}" type="sibTrans" cxnId="{CB975B1F-0789-4758-91E2-5057918D6B61}">
      <dgm:prSet/>
      <dgm:spPr/>
      <dgm:t>
        <a:bodyPr/>
        <a:lstStyle/>
        <a:p>
          <a:endParaRPr lang="en-GB"/>
        </a:p>
      </dgm:t>
    </dgm:pt>
    <dgm:pt modelId="{7D27A8A8-57D9-4E4A-9647-D655D4DCCC3F}">
      <dgm:prSet phldrT="[Text]"/>
      <dgm:spPr/>
      <dgm:t>
        <a:bodyPr/>
        <a:lstStyle/>
        <a:p>
          <a:r>
            <a:rPr lang="en-GB"/>
            <a:t>FLIGHT</a:t>
          </a:r>
        </a:p>
      </dgm:t>
    </dgm:pt>
    <dgm:pt modelId="{CE17D962-A275-40BA-89A7-BC671004B969}" type="parTrans" cxnId="{E43436E0-5E6B-4912-B85A-77666D22086C}">
      <dgm:prSet/>
      <dgm:spPr/>
      <dgm:t>
        <a:bodyPr/>
        <a:lstStyle/>
        <a:p>
          <a:endParaRPr lang="en-GB"/>
        </a:p>
      </dgm:t>
    </dgm:pt>
    <dgm:pt modelId="{8B19A874-F53A-43BD-9936-6B7D4D3DB3F1}" type="sibTrans" cxnId="{E43436E0-5E6B-4912-B85A-77666D22086C}">
      <dgm:prSet/>
      <dgm:spPr/>
      <dgm:t>
        <a:bodyPr/>
        <a:lstStyle/>
        <a:p>
          <a:endParaRPr lang="en-GB"/>
        </a:p>
      </dgm:t>
    </dgm:pt>
    <dgm:pt modelId="{E34AA970-44A6-483C-8ED5-3975CC7993F5}">
      <dgm:prSet phldrT="[Text]"/>
      <dgm:spPr/>
      <dgm:t>
        <a:bodyPr/>
        <a:lstStyle/>
        <a:p>
          <a:r>
            <a:rPr lang="en-GB"/>
            <a:t>FREEZE</a:t>
          </a:r>
        </a:p>
      </dgm:t>
    </dgm:pt>
    <dgm:pt modelId="{30FA0F9F-CA8C-4CDF-BD97-4713DD78AFBA}" type="parTrans" cxnId="{B4A110FE-867F-42ED-BEAC-2F1F32EFAF75}">
      <dgm:prSet/>
      <dgm:spPr/>
      <dgm:t>
        <a:bodyPr/>
        <a:lstStyle/>
        <a:p>
          <a:endParaRPr lang="en-GB"/>
        </a:p>
      </dgm:t>
    </dgm:pt>
    <dgm:pt modelId="{B075351C-613A-495B-AA23-EF4A692E993C}" type="sibTrans" cxnId="{B4A110FE-867F-42ED-BEAC-2F1F32EFAF75}">
      <dgm:prSet/>
      <dgm:spPr/>
      <dgm:t>
        <a:bodyPr/>
        <a:lstStyle/>
        <a:p>
          <a:endParaRPr lang="en-GB"/>
        </a:p>
      </dgm:t>
    </dgm:pt>
    <dgm:pt modelId="{C0C2B449-7298-442A-999C-AE96157C13A3}">
      <dgm:prSet phldrT="[Text]"/>
      <dgm:spPr/>
      <dgm:t>
        <a:bodyPr/>
        <a:lstStyle/>
        <a:p>
          <a:r>
            <a:rPr lang="en-GB"/>
            <a:t>FUNSTER</a:t>
          </a:r>
        </a:p>
      </dgm:t>
    </dgm:pt>
    <dgm:pt modelId="{BEEA099C-7F42-45EA-92BB-7EABC8522CF3}" type="parTrans" cxnId="{DB76AE14-CE31-42E4-8F11-E7B20519BC30}">
      <dgm:prSet/>
      <dgm:spPr/>
      <dgm:t>
        <a:bodyPr/>
        <a:lstStyle/>
        <a:p>
          <a:endParaRPr lang="en-GB"/>
        </a:p>
      </dgm:t>
    </dgm:pt>
    <dgm:pt modelId="{A5BE69A6-43F1-496B-956F-FC32C4DB673C}" type="sibTrans" cxnId="{DB76AE14-CE31-42E4-8F11-E7B20519BC30}">
      <dgm:prSet/>
      <dgm:spPr/>
      <dgm:t>
        <a:bodyPr/>
        <a:lstStyle/>
        <a:p>
          <a:endParaRPr lang="en-GB"/>
        </a:p>
      </dgm:t>
    </dgm:pt>
    <dgm:pt modelId="{C5AD84AA-054D-467E-B464-803A509BDE52}">
      <dgm:prSet phldrT="[Text]"/>
      <dgm:spPr/>
      <dgm:t>
        <a:bodyPr/>
        <a:lstStyle/>
        <a:p>
          <a:r>
            <a:rPr lang="en-GB"/>
            <a:t>FLOP</a:t>
          </a:r>
        </a:p>
      </dgm:t>
    </dgm:pt>
    <dgm:pt modelId="{F212E0F6-EF17-40CE-A7DA-C6CEA1BF50F3}" type="parTrans" cxnId="{897BAB31-9B66-4FFA-A902-42D145B8201C}">
      <dgm:prSet/>
      <dgm:spPr/>
      <dgm:t>
        <a:bodyPr/>
        <a:lstStyle/>
        <a:p>
          <a:endParaRPr lang="en-GB"/>
        </a:p>
      </dgm:t>
    </dgm:pt>
    <dgm:pt modelId="{EB9DADBE-7FA6-4514-8E93-B713E06A0F1A}" type="sibTrans" cxnId="{897BAB31-9B66-4FFA-A902-42D145B8201C}">
      <dgm:prSet/>
      <dgm:spPr/>
      <dgm:t>
        <a:bodyPr/>
        <a:lstStyle/>
        <a:p>
          <a:endParaRPr lang="en-GB"/>
        </a:p>
      </dgm:t>
    </dgm:pt>
    <dgm:pt modelId="{430E9840-83D8-478D-B79B-17F3397095BA}">
      <dgm:prSet phldrT="[Text]"/>
      <dgm:spPr/>
      <dgm:t>
        <a:bodyPr/>
        <a:lstStyle/>
        <a:p>
          <a:r>
            <a:rPr lang="en-GB"/>
            <a:t>FAWN</a:t>
          </a:r>
        </a:p>
      </dgm:t>
    </dgm:pt>
    <dgm:pt modelId="{1953EE53-391F-47DD-BA17-3D0F280E5DF3}" type="parTrans" cxnId="{1F8180B3-FB7F-470A-93DD-8FF3259F00EC}">
      <dgm:prSet/>
      <dgm:spPr/>
      <dgm:t>
        <a:bodyPr/>
        <a:lstStyle/>
        <a:p>
          <a:endParaRPr lang="en-GB"/>
        </a:p>
      </dgm:t>
    </dgm:pt>
    <dgm:pt modelId="{696ECE5C-CAA4-4956-8FD6-5401E3B142EA}" type="sibTrans" cxnId="{1F8180B3-FB7F-470A-93DD-8FF3259F00EC}">
      <dgm:prSet/>
      <dgm:spPr/>
      <dgm:t>
        <a:bodyPr/>
        <a:lstStyle/>
        <a:p>
          <a:endParaRPr lang="en-GB"/>
        </a:p>
      </dgm:t>
    </dgm:pt>
    <dgm:pt modelId="{AC4072AD-C97F-431C-977B-DA08815CC88E}">
      <dgm:prSet phldrT="[Text]"/>
      <dgm:spPr/>
      <dgm:t>
        <a:bodyPr/>
        <a:lstStyle/>
        <a:p>
          <a:r>
            <a:rPr lang="en-GB"/>
            <a:t>FIB</a:t>
          </a:r>
        </a:p>
      </dgm:t>
    </dgm:pt>
    <dgm:pt modelId="{DBD8C780-8EA3-4FD5-855D-A071D9138CB7}" type="parTrans" cxnId="{4C602897-6031-4479-9D49-2EA5258EAD80}">
      <dgm:prSet/>
      <dgm:spPr/>
      <dgm:t>
        <a:bodyPr/>
        <a:lstStyle/>
        <a:p>
          <a:endParaRPr lang="en-GB"/>
        </a:p>
      </dgm:t>
    </dgm:pt>
    <dgm:pt modelId="{02921FFC-979D-49B8-849C-A20187C07114}" type="sibTrans" cxnId="{4C602897-6031-4479-9D49-2EA5258EAD80}">
      <dgm:prSet/>
      <dgm:spPr/>
      <dgm:t>
        <a:bodyPr/>
        <a:lstStyle/>
        <a:p>
          <a:endParaRPr lang="en-GB"/>
        </a:p>
      </dgm:t>
    </dgm:pt>
    <dgm:pt modelId="{403F7DCA-CBFC-4C6B-8357-32AB8CD30EAD}" type="pres">
      <dgm:prSet presAssocID="{26E9D974-2B36-483E-83AE-8E07DF270659}" presName="diagram" presStyleCnt="0">
        <dgm:presLayoutVars>
          <dgm:dir/>
          <dgm:resizeHandles val="exact"/>
        </dgm:presLayoutVars>
      </dgm:prSet>
      <dgm:spPr/>
    </dgm:pt>
    <dgm:pt modelId="{3E9507A5-F566-480C-801F-78CEDFFDACBA}" type="pres">
      <dgm:prSet presAssocID="{39365719-0A9F-4625-A12D-EBF2381B03B9}" presName="node" presStyleLbl="node1" presStyleIdx="0" presStyleCnt="7" custLinFactNeighborX="50762" custLinFactNeighborY="-2046">
        <dgm:presLayoutVars>
          <dgm:bulletEnabled val="1"/>
        </dgm:presLayoutVars>
      </dgm:prSet>
      <dgm:spPr/>
    </dgm:pt>
    <dgm:pt modelId="{14A888F9-FDC1-4D3E-BBC1-AECFB3BE72AA}" type="pres">
      <dgm:prSet presAssocID="{F34E70F5-CCEB-4407-A9A3-5ABD0F5D0F66}" presName="sibTrans" presStyleCnt="0"/>
      <dgm:spPr/>
    </dgm:pt>
    <dgm:pt modelId="{ED1937C8-015F-4B4B-B6E3-51ADF68051B3}" type="pres">
      <dgm:prSet presAssocID="{7D27A8A8-57D9-4E4A-9647-D655D4DCCC3F}" presName="node" presStyleLbl="node1" presStyleIdx="1" presStyleCnt="7" custLinFactNeighborX="53219" custLinFactNeighborY="-2047">
        <dgm:presLayoutVars>
          <dgm:bulletEnabled val="1"/>
        </dgm:presLayoutVars>
      </dgm:prSet>
      <dgm:spPr/>
    </dgm:pt>
    <dgm:pt modelId="{337AF9E3-4AE4-4039-A680-29E3D9415B78}" type="pres">
      <dgm:prSet presAssocID="{8B19A874-F53A-43BD-9936-6B7D4D3DB3F1}" presName="sibTrans" presStyleCnt="0"/>
      <dgm:spPr/>
    </dgm:pt>
    <dgm:pt modelId="{E8B44789-0481-4A10-8993-86BED423D250}" type="pres">
      <dgm:prSet presAssocID="{E34AA970-44A6-483C-8ED5-3975CC7993F5}" presName="node" presStyleLbl="node1" presStyleIdx="2" presStyleCnt="7" custLinFactNeighborX="56084" custLinFactNeighborY="-1365">
        <dgm:presLayoutVars>
          <dgm:bulletEnabled val="1"/>
        </dgm:presLayoutVars>
      </dgm:prSet>
      <dgm:spPr/>
    </dgm:pt>
    <dgm:pt modelId="{DC866FBA-CB2E-4CB1-8BBC-605570764829}" type="pres">
      <dgm:prSet presAssocID="{B075351C-613A-495B-AA23-EF4A692E993C}" presName="sibTrans" presStyleCnt="0"/>
      <dgm:spPr/>
    </dgm:pt>
    <dgm:pt modelId="{F10C58D4-0CBC-4C5E-AD41-F688142B62DD}" type="pres">
      <dgm:prSet presAssocID="{C0C2B449-7298-442A-999C-AE96157C13A3}" presName="node" presStyleLbl="node1" presStyleIdx="3" presStyleCnt="7" custLinFactY="13942" custLinFactNeighborX="126" custLinFactNeighborY="100000">
        <dgm:presLayoutVars>
          <dgm:bulletEnabled val="1"/>
        </dgm:presLayoutVars>
      </dgm:prSet>
      <dgm:spPr/>
    </dgm:pt>
    <dgm:pt modelId="{A0C8F5DD-2B06-4512-B484-B91AC8DD6970}" type="pres">
      <dgm:prSet presAssocID="{A5BE69A6-43F1-496B-956F-FC32C4DB673C}" presName="sibTrans" presStyleCnt="0"/>
      <dgm:spPr/>
    </dgm:pt>
    <dgm:pt modelId="{5BBC6675-2A6E-4A13-8832-6EF203BC0F33}" type="pres">
      <dgm:prSet presAssocID="{C5AD84AA-054D-467E-B464-803A509BDE52}" presName="node" presStyleLbl="node1" presStyleIdx="4" presStyleCnt="7" custLinFactNeighborX="-89653" custLinFactNeighborY="-3411">
        <dgm:presLayoutVars>
          <dgm:bulletEnabled val="1"/>
        </dgm:presLayoutVars>
      </dgm:prSet>
      <dgm:spPr/>
    </dgm:pt>
    <dgm:pt modelId="{F6CFD638-02F3-4BBA-A2AA-B33100542264}" type="pres">
      <dgm:prSet presAssocID="{EB9DADBE-7FA6-4514-8E93-B713E06A0F1A}" presName="sibTrans" presStyleCnt="0"/>
      <dgm:spPr/>
    </dgm:pt>
    <dgm:pt modelId="{6894836A-4DB9-46DF-8622-803C69F00F22}" type="pres">
      <dgm:prSet presAssocID="{430E9840-83D8-478D-B79B-17F3397095BA}" presName="node" presStyleLbl="node1" presStyleIdx="5" presStyleCnt="7" custLinFactNeighborX="-53218" custLinFactNeighborY="-2047">
        <dgm:presLayoutVars>
          <dgm:bulletEnabled val="1"/>
        </dgm:presLayoutVars>
      </dgm:prSet>
      <dgm:spPr/>
    </dgm:pt>
    <dgm:pt modelId="{2D0F7967-A73D-41C8-9FC1-6D5CD643D44A}" type="pres">
      <dgm:prSet presAssocID="{696ECE5C-CAA4-4956-8FD6-5401E3B142EA}" presName="sibTrans" presStyleCnt="0"/>
      <dgm:spPr/>
    </dgm:pt>
    <dgm:pt modelId="{427B333E-5733-4B27-B045-3C23F60EBC55}" type="pres">
      <dgm:prSet presAssocID="{AC4072AD-C97F-431C-977B-DA08815CC88E}" presName="node" presStyleLbl="node1" presStyleIdx="6" presStyleCnt="7" custLinFactNeighborX="-54613" custLinFactNeighborY="-2452">
        <dgm:presLayoutVars>
          <dgm:bulletEnabled val="1"/>
        </dgm:presLayoutVars>
      </dgm:prSet>
      <dgm:spPr/>
    </dgm:pt>
  </dgm:ptLst>
  <dgm:cxnLst>
    <dgm:cxn modelId="{DB76AE14-CE31-42E4-8F11-E7B20519BC30}" srcId="{26E9D974-2B36-483E-83AE-8E07DF270659}" destId="{C0C2B449-7298-442A-999C-AE96157C13A3}" srcOrd="3" destOrd="0" parTransId="{BEEA099C-7F42-45EA-92BB-7EABC8522CF3}" sibTransId="{A5BE69A6-43F1-496B-956F-FC32C4DB673C}"/>
    <dgm:cxn modelId="{CB975B1F-0789-4758-91E2-5057918D6B61}" srcId="{26E9D974-2B36-483E-83AE-8E07DF270659}" destId="{39365719-0A9F-4625-A12D-EBF2381B03B9}" srcOrd="0" destOrd="0" parTransId="{41C60C2D-6618-453E-B16B-CFD61A30E5AB}" sibTransId="{F34E70F5-CCEB-4407-A9A3-5ABD0F5D0F66}"/>
    <dgm:cxn modelId="{5F2E2128-39F2-438B-A991-7860E69DCDD6}" type="presOf" srcId="{AC4072AD-C97F-431C-977B-DA08815CC88E}" destId="{427B333E-5733-4B27-B045-3C23F60EBC55}" srcOrd="0" destOrd="0" presId="urn:microsoft.com/office/officeart/2005/8/layout/default"/>
    <dgm:cxn modelId="{897BAB31-9B66-4FFA-A902-42D145B8201C}" srcId="{26E9D974-2B36-483E-83AE-8E07DF270659}" destId="{C5AD84AA-054D-467E-B464-803A509BDE52}" srcOrd="4" destOrd="0" parTransId="{F212E0F6-EF17-40CE-A7DA-C6CEA1BF50F3}" sibTransId="{EB9DADBE-7FA6-4514-8E93-B713E06A0F1A}"/>
    <dgm:cxn modelId="{2D2E3334-632A-4CAE-9371-2C45C6D6795A}" type="presOf" srcId="{430E9840-83D8-478D-B79B-17F3397095BA}" destId="{6894836A-4DB9-46DF-8622-803C69F00F22}" srcOrd="0" destOrd="0" presId="urn:microsoft.com/office/officeart/2005/8/layout/default"/>
    <dgm:cxn modelId="{4D709442-F7A9-450E-8A91-1D4D7F94EF15}" type="presOf" srcId="{39365719-0A9F-4625-A12D-EBF2381B03B9}" destId="{3E9507A5-F566-480C-801F-78CEDFFDACBA}" srcOrd="0" destOrd="0" presId="urn:microsoft.com/office/officeart/2005/8/layout/default"/>
    <dgm:cxn modelId="{090E3781-4099-4EBE-9340-ED5A59813853}" type="presOf" srcId="{C5AD84AA-054D-467E-B464-803A509BDE52}" destId="{5BBC6675-2A6E-4A13-8832-6EF203BC0F33}" srcOrd="0" destOrd="0" presId="urn:microsoft.com/office/officeart/2005/8/layout/default"/>
    <dgm:cxn modelId="{4C602897-6031-4479-9D49-2EA5258EAD80}" srcId="{26E9D974-2B36-483E-83AE-8E07DF270659}" destId="{AC4072AD-C97F-431C-977B-DA08815CC88E}" srcOrd="6" destOrd="0" parTransId="{DBD8C780-8EA3-4FD5-855D-A071D9138CB7}" sibTransId="{02921FFC-979D-49B8-849C-A20187C07114}"/>
    <dgm:cxn modelId="{18495C9E-7604-4932-8E30-BC5B5329A684}" type="presOf" srcId="{E34AA970-44A6-483C-8ED5-3975CC7993F5}" destId="{E8B44789-0481-4A10-8993-86BED423D250}" srcOrd="0" destOrd="0" presId="urn:microsoft.com/office/officeart/2005/8/layout/default"/>
    <dgm:cxn modelId="{E5BA47AD-D413-4D80-BC92-C7FAC6FE082B}" type="presOf" srcId="{7D27A8A8-57D9-4E4A-9647-D655D4DCCC3F}" destId="{ED1937C8-015F-4B4B-B6E3-51ADF68051B3}" srcOrd="0" destOrd="0" presId="urn:microsoft.com/office/officeart/2005/8/layout/default"/>
    <dgm:cxn modelId="{1F8180B3-FB7F-470A-93DD-8FF3259F00EC}" srcId="{26E9D974-2B36-483E-83AE-8E07DF270659}" destId="{430E9840-83D8-478D-B79B-17F3397095BA}" srcOrd="5" destOrd="0" parTransId="{1953EE53-391F-47DD-BA17-3D0F280E5DF3}" sibTransId="{696ECE5C-CAA4-4956-8FD6-5401E3B142EA}"/>
    <dgm:cxn modelId="{343F01C9-5894-4124-A3EE-6E49ECD4A987}" type="presOf" srcId="{26E9D974-2B36-483E-83AE-8E07DF270659}" destId="{403F7DCA-CBFC-4C6B-8357-32AB8CD30EAD}" srcOrd="0" destOrd="0" presId="urn:microsoft.com/office/officeart/2005/8/layout/default"/>
    <dgm:cxn modelId="{81F532D2-725E-48EA-835C-FA3F8194D160}" type="presOf" srcId="{C0C2B449-7298-442A-999C-AE96157C13A3}" destId="{F10C58D4-0CBC-4C5E-AD41-F688142B62DD}" srcOrd="0" destOrd="0" presId="urn:microsoft.com/office/officeart/2005/8/layout/default"/>
    <dgm:cxn modelId="{E43436E0-5E6B-4912-B85A-77666D22086C}" srcId="{26E9D974-2B36-483E-83AE-8E07DF270659}" destId="{7D27A8A8-57D9-4E4A-9647-D655D4DCCC3F}" srcOrd="1" destOrd="0" parTransId="{CE17D962-A275-40BA-89A7-BC671004B969}" sibTransId="{8B19A874-F53A-43BD-9936-6B7D4D3DB3F1}"/>
    <dgm:cxn modelId="{B4A110FE-867F-42ED-BEAC-2F1F32EFAF75}" srcId="{26E9D974-2B36-483E-83AE-8E07DF270659}" destId="{E34AA970-44A6-483C-8ED5-3975CC7993F5}" srcOrd="2" destOrd="0" parTransId="{30FA0F9F-CA8C-4CDF-BD97-4713DD78AFBA}" sibTransId="{B075351C-613A-495B-AA23-EF4A692E993C}"/>
    <dgm:cxn modelId="{DE6A8F13-C012-4BFD-BF79-C0AFE2909C6C}" type="presParOf" srcId="{403F7DCA-CBFC-4C6B-8357-32AB8CD30EAD}" destId="{3E9507A5-F566-480C-801F-78CEDFFDACBA}" srcOrd="0" destOrd="0" presId="urn:microsoft.com/office/officeart/2005/8/layout/default"/>
    <dgm:cxn modelId="{86E29775-A086-4A99-8952-BFF53B8A7F63}" type="presParOf" srcId="{403F7DCA-CBFC-4C6B-8357-32AB8CD30EAD}" destId="{14A888F9-FDC1-4D3E-BBC1-AECFB3BE72AA}" srcOrd="1" destOrd="0" presId="urn:microsoft.com/office/officeart/2005/8/layout/default"/>
    <dgm:cxn modelId="{8CC1CC56-0C8C-45E1-AB06-1A61648D870B}" type="presParOf" srcId="{403F7DCA-CBFC-4C6B-8357-32AB8CD30EAD}" destId="{ED1937C8-015F-4B4B-B6E3-51ADF68051B3}" srcOrd="2" destOrd="0" presId="urn:microsoft.com/office/officeart/2005/8/layout/default"/>
    <dgm:cxn modelId="{3C416D3E-EE02-46BA-A018-955290AE0358}" type="presParOf" srcId="{403F7DCA-CBFC-4C6B-8357-32AB8CD30EAD}" destId="{337AF9E3-4AE4-4039-A680-29E3D9415B78}" srcOrd="3" destOrd="0" presId="urn:microsoft.com/office/officeart/2005/8/layout/default"/>
    <dgm:cxn modelId="{314E1C4D-F726-454E-9786-3A115EC66FDD}" type="presParOf" srcId="{403F7DCA-CBFC-4C6B-8357-32AB8CD30EAD}" destId="{E8B44789-0481-4A10-8993-86BED423D250}" srcOrd="4" destOrd="0" presId="urn:microsoft.com/office/officeart/2005/8/layout/default"/>
    <dgm:cxn modelId="{2A749B07-E1C7-446C-B736-5E79F144BDEE}" type="presParOf" srcId="{403F7DCA-CBFC-4C6B-8357-32AB8CD30EAD}" destId="{DC866FBA-CB2E-4CB1-8BBC-605570764829}" srcOrd="5" destOrd="0" presId="urn:microsoft.com/office/officeart/2005/8/layout/default"/>
    <dgm:cxn modelId="{88CE226D-69CE-48F8-AF31-CCC421D36A99}" type="presParOf" srcId="{403F7DCA-CBFC-4C6B-8357-32AB8CD30EAD}" destId="{F10C58D4-0CBC-4C5E-AD41-F688142B62DD}" srcOrd="6" destOrd="0" presId="urn:microsoft.com/office/officeart/2005/8/layout/default"/>
    <dgm:cxn modelId="{CF79BC7E-1AB2-4F10-BCFE-25F8368E40ED}" type="presParOf" srcId="{403F7DCA-CBFC-4C6B-8357-32AB8CD30EAD}" destId="{A0C8F5DD-2B06-4512-B484-B91AC8DD6970}" srcOrd="7" destOrd="0" presId="urn:microsoft.com/office/officeart/2005/8/layout/default"/>
    <dgm:cxn modelId="{8FB33849-DA30-439D-BDA5-B4AF9AC2EFF8}" type="presParOf" srcId="{403F7DCA-CBFC-4C6B-8357-32AB8CD30EAD}" destId="{5BBC6675-2A6E-4A13-8832-6EF203BC0F33}" srcOrd="8" destOrd="0" presId="urn:microsoft.com/office/officeart/2005/8/layout/default"/>
    <dgm:cxn modelId="{D112151A-FEED-47C1-85C2-88361880C1CC}" type="presParOf" srcId="{403F7DCA-CBFC-4C6B-8357-32AB8CD30EAD}" destId="{F6CFD638-02F3-4BBA-A2AA-B33100542264}" srcOrd="9" destOrd="0" presId="urn:microsoft.com/office/officeart/2005/8/layout/default"/>
    <dgm:cxn modelId="{95D90720-97EA-4A10-BF04-B5FD4E066645}" type="presParOf" srcId="{403F7DCA-CBFC-4C6B-8357-32AB8CD30EAD}" destId="{6894836A-4DB9-46DF-8622-803C69F00F22}" srcOrd="10" destOrd="0" presId="urn:microsoft.com/office/officeart/2005/8/layout/default"/>
    <dgm:cxn modelId="{894C8786-94FC-468B-8070-4F08D15222AD}" type="presParOf" srcId="{403F7DCA-CBFC-4C6B-8357-32AB8CD30EAD}" destId="{2D0F7967-A73D-41C8-9FC1-6D5CD643D44A}" srcOrd="11" destOrd="0" presId="urn:microsoft.com/office/officeart/2005/8/layout/default"/>
    <dgm:cxn modelId="{4BBD566C-7AF2-4AED-9848-5F44324BAC28}" type="presParOf" srcId="{403F7DCA-CBFC-4C6B-8357-32AB8CD30EAD}" destId="{427B333E-5733-4B27-B045-3C23F60EBC55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62209F-48AC-4128-B399-0EE48E22709C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EC58D06-5998-408C-AC02-F382D2715397}">
      <dgm:prSet/>
      <dgm:spPr/>
      <dgm:t>
        <a:bodyPr/>
        <a:lstStyle/>
        <a:p>
          <a:r>
            <a:rPr lang="en-US"/>
            <a:t>Feeling nervous, on edge or panicky all the time</a:t>
          </a:r>
        </a:p>
      </dgm:t>
    </dgm:pt>
    <dgm:pt modelId="{427FE792-08CD-4C30-928A-4B7AD164D187}" type="parTrans" cxnId="{32CF07F6-C4E1-43DA-B70D-61BA4BBEDF77}">
      <dgm:prSet/>
      <dgm:spPr/>
      <dgm:t>
        <a:bodyPr/>
        <a:lstStyle/>
        <a:p>
          <a:endParaRPr lang="en-US"/>
        </a:p>
      </dgm:t>
    </dgm:pt>
    <dgm:pt modelId="{F5B9A139-5A12-4AF6-BEC0-C96B66265372}" type="sibTrans" cxnId="{32CF07F6-C4E1-43DA-B70D-61BA4BBEDF77}">
      <dgm:prSet/>
      <dgm:spPr/>
      <dgm:t>
        <a:bodyPr/>
        <a:lstStyle/>
        <a:p>
          <a:endParaRPr lang="en-US"/>
        </a:p>
      </dgm:t>
    </dgm:pt>
    <dgm:pt modelId="{129BDBB9-5253-4DC5-BBEF-7CCE5D478721}">
      <dgm:prSet/>
      <dgm:spPr/>
      <dgm:t>
        <a:bodyPr/>
        <a:lstStyle/>
        <a:p>
          <a:r>
            <a:rPr lang="en-US"/>
            <a:t>Feeling overwhelmed or full of dread</a:t>
          </a:r>
        </a:p>
      </dgm:t>
    </dgm:pt>
    <dgm:pt modelId="{81A2E9FC-68EA-4006-9170-8EB7A086FA16}" type="parTrans" cxnId="{F2894616-8D7D-4167-AF92-59ACA1976EFE}">
      <dgm:prSet/>
      <dgm:spPr/>
      <dgm:t>
        <a:bodyPr/>
        <a:lstStyle/>
        <a:p>
          <a:endParaRPr lang="en-US"/>
        </a:p>
      </dgm:t>
    </dgm:pt>
    <dgm:pt modelId="{230944A1-EA81-40A2-9A8C-667BDFC322C1}" type="sibTrans" cxnId="{F2894616-8D7D-4167-AF92-59ACA1976EFE}">
      <dgm:prSet/>
      <dgm:spPr/>
      <dgm:t>
        <a:bodyPr/>
        <a:lstStyle/>
        <a:p>
          <a:endParaRPr lang="en-US"/>
        </a:p>
      </dgm:t>
    </dgm:pt>
    <dgm:pt modelId="{D61C7EFA-CF7B-4EA9-832A-4247B9C0673A}">
      <dgm:prSet/>
      <dgm:spPr/>
      <dgm:t>
        <a:bodyPr/>
        <a:lstStyle/>
        <a:p>
          <a:r>
            <a:rPr lang="en-US"/>
            <a:t>Feeling out of control</a:t>
          </a:r>
        </a:p>
      </dgm:t>
    </dgm:pt>
    <dgm:pt modelId="{8AB9A073-3CFD-46AB-9016-C343516FA1B7}" type="parTrans" cxnId="{DDC3C975-3D70-4842-8D0C-1C54B98FDD13}">
      <dgm:prSet/>
      <dgm:spPr/>
      <dgm:t>
        <a:bodyPr/>
        <a:lstStyle/>
        <a:p>
          <a:endParaRPr lang="en-US"/>
        </a:p>
      </dgm:t>
    </dgm:pt>
    <dgm:pt modelId="{11FE0D1B-82FF-4A94-ACAE-D4423D7DC5E2}" type="sibTrans" cxnId="{DDC3C975-3D70-4842-8D0C-1C54B98FDD13}">
      <dgm:prSet/>
      <dgm:spPr/>
      <dgm:t>
        <a:bodyPr/>
        <a:lstStyle/>
        <a:p>
          <a:endParaRPr lang="en-US"/>
        </a:p>
      </dgm:t>
    </dgm:pt>
    <dgm:pt modelId="{286BC72E-DC90-4835-A6BF-46D69C0B2758}">
      <dgm:prSet/>
      <dgm:spPr/>
      <dgm:t>
        <a:bodyPr/>
        <a:lstStyle/>
        <a:p>
          <a:r>
            <a:rPr lang="en-US"/>
            <a:t>Having trouble sleeping</a:t>
          </a:r>
        </a:p>
      </dgm:t>
    </dgm:pt>
    <dgm:pt modelId="{F09D4621-E51E-490D-AF4D-E86E9FEBF376}" type="parTrans" cxnId="{8BA98844-B6B0-42C0-B96F-9E9EFAA69379}">
      <dgm:prSet/>
      <dgm:spPr/>
      <dgm:t>
        <a:bodyPr/>
        <a:lstStyle/>
        <a:p>
          <a:endParaRPr lang="en-US"/>
        </a:p>
      </dgm:t>
    </dgm:pt>
    <dgm:pt modelId="{145A6088-B454-4636-8DC0-398574E677DD}" type="sibTrans" cxnId="{8BA98844-B6B0-42C0-B96F-9E9EFAA69379}">
      <dgm:prSet/>
      <dgm:spPr/>
      <dgm:t>
        <a:bodyPr/>
        <a:lstStyle/>
        <a:p>
          <a:endParaRPr lang="en-US"/>
        </a:p>
      </dgm:t>
    </dgm:pt>
    <dgm:pt modelId="{4CDA6AC6-DA35-4CAD-AB3E-5F321CBB6F91}">
      <dgm:prSet/>
      <dgm:spPr/>
      <dgm:t>
        <a:bodyPr/>
        <a:lstStyle/>
        <a:p>
          <a:r>
            <a:rPr lang="en-US"/>
            <a:t>Low appetite or increased eating</a:t>
          </a:r>
        </a:p>
      </dgm:t>
    </dgm:pt>
    <dgm:pt modelId="{0BD84BED-EBD2-4436-A310-91C3CB060BE4}" type="parTrans" cxnId="{6E3AB867-D008-44E2-B102-9C91074C6EE1}">
      <dgm:prSet/>
      <dgm:spPr/>
      <dgm:t>
        <a:bodyPr/>
        <a:lstStyle/>
        <a:p>
          <a:endParaRPr lang="en-US"/>
        </a:p>
      </dgm:t>
    </dgm:pt>
    <dgm:pt modelId="{4A1129E3-0807-444F-94A5-9CC9439C3F40}" type="sibTrans" cxnId="{6E3AB867-D008-44E2-B102-9C91074C6EE1}">
      <dgm:prSet/>
      <dgm:spPr/>
      <dgm:t>
        <a:bodyPr/>
        <a:lstStyle/>
        <a:p>
          <a:endParaRPr lang="en-US"/>
        </a:p>
      </dgm:t>
    </dgm:pt>
    <dgm:pt modelId="{598FD715-AC46-4265-8547-1A31B040766E}">
      <dgm:prSet/>
      <dgm:spPr/>
      <dgm:t>
        <a:bodyPr/>
        <a:lstStyle/>
        <a:p>
          <a:r>
            <a:rPr lang="en-US"/>
            <a:t>Finding it difficult to concentrate</a:t>
          </a:r>
        </a:p>
      </dgm:t>
    </dgm:pt>
    <dgm:pt modelId="{0B0AB1B8-AB5D-4CD1-AE2E-A1194A6D5198}" type="parTrans" cxnId="{525F31C3-4393-4B5C-9D33-681218509F4A}">
      <dgm:prSet/>
      <dgm:spPr/>
      <dgm:t>
        <a:bodyPr/>
        <a:lstStyle/>
        <a:p>
          <a:endParaRPr lang="en-US"/>
        </a:p>
      </dgm:t>
    </dgm:pt>
    <dgm:pt modelId="{A8D75427-073E-41CC-B99D-3F8D88E97DB4}" type="sibTrans" cxnId="{525F31C3-4393-4B5C-9D33-681218509F4A}">
      <dgm:prSet/>
      <dgm:spPr/>
      <dgm:t>
        <a:bodyPr/>
        <a:lstStyle/>
        <a:p>
          <a:endParaRPr lang="en-US"/>
        </a:p>
      </dgm:t>
    </dgm:pt>
    <dgm:pt modelId="{F361A1AA-202C-4936-B9BE-5D4E7A228CA7}">
      <dgm:prSet/>
      <dgm:spPr/>
      <dgm:t>
        <a:bodyPr/>
        <a:lstStyle/>
        <a:p>
          <a:r>
            <a:rPr lang="en-US"/>
            <a:t>Feeling tired or grumpy</a:t>
          </a:r>
        </a:p>
      </dgm:t>
    </dgm:pt>
    <dgm:pt modelId="{5CF601EC-6F9A-4906-BF8F-3645BAC6BDB4}" type="parTrans" cxnId="{BEF5E905-0AC1-47B4-9244-703B9CE50E8B}">
      <dgm:prSet/>
      <dgm:spPr/>
      <dgm:t>
        <a:bodyPr/>
        <a:lstStyle/>
        <a:p>
          <a:endParaRPr lang="en-US"/>
        </a:p>
      </dgm:t>
    </dgm:pt>
    <dgm:pt modelId="{D03C61B1-6BF9-40CD-8F6B-B2B2AB174669}" type="sibTrans" cxnId="{BEF5E905-0AC1-47B4-9244-703B9CE50E8B}">
      <dgm:prSet/>
      <dgm:spPr/>
      <dgm:t>
        <a:bodyPr/>
        <a:lstStyle/>
        <a:p>
          <a:endParaRPr lang="en-US"/>
        </a:p>
      </dgm:t>
    </dgm:pt>
    <dgm:pt modelId="{EF1EE409-1BAD-4C8B-ABD6-DFB62620F916}">
      <dgm:prSet/>
      <dgm:spPr/>
      <dgm:t>
        <a:bodyPr/>
        <a:lstStyle/>
        <a:p>
          <a:r>
            <a:rPr lang="en-US"/>
            <a:t>Heart beating really fast</a:t>
          </a:r>
        </a:p>
      </dgm:t>
    </dgm:pt>
    <dgm:pt modelId="{1B6479F9-76F4-497F-A022-63BED2B1E90C}" type="parTrans" cxnId="{CC16B914-650F-4B9A-873A-028BC69DAC27}">
      <dgm:prSet/>
      <dgm:spPr/>
      <dgm:t>
        <a:bodyPr/>
        <a:lstStyle/>
        <a:p>
          <a:endParaRPr lang="en-US"/>
        </a:p>
      </dgm:t>
    </dgm:pt>
    <dgm:pt modelId="{77853684-5491-4EFE-8C96-307C26CF68BB}" type="sibTrans" cxnId="{CC16B914-650F-4B9A-873A-028BC69DAC27}">
      <dgm:prSet/>
      <dgm:spPr/>
      <dgm:t>
        <a:bodyPr/>
        <a:lstStyle/>
        <a:p>
          <a:endParaRPr lang="en-US"/>
        </a:p>
      </dgm:t>
    </dgm:pt>
    <dgm:pt modelId="{182DC0A2-D341-4098-AC3C-AE4388EAA522}">
      <dgm:prSet/>
      <dgm:spPr/>
      <dgm:t>
        <a:bodyPr/>
        <a:lstStyle/>
        <a:p>
          <a:r>
            <a:rPr lang="en-US"/>
            <a:t>Having a dry mouth</a:t>
          </a:r>
        </a:p>
      </dgm:t>
    </dgm:pt>
    <dgm:pt modelId="{2D2C87AB-CAB1-4750-A030-629A4E77D8C1}" type="parTrans" cxnId="{081B15D0-70A9-49DF-9AE8-FAA0BA28E04B}">
      <dgm:prSet/>
      <dgm:spPr/>
      <dgm:t>
        <a:bodyPr/>
        <a:lstStyle/>
        <a:p>
          <a:endParaRPr lang="en-US"/>
        </a:p>
      </dgm:t>
    </dgm:pt>
    <dgm:pt modelId="{97DC5A57-E369-4EDD-9538-E55DD6926857}" type="sibTrans" cxnId="{081B15D0-70A9-49DF-9AE8-FAA0BA28E04B}">
      <dgm:prSet/>
      <dgm:spPr/>
      <dgm:t>
        <a:bodyPr/>
        <a:lstStyle/>
        <a:p>
          <a:endParaRPr lang="en-US"/>
        </a:p>
      </dgm:t>
    </dgm:pt>
    <dgm:pt modelId="{84093803-56BE-4BD6-9F0F-954722F92D7F}">
      <dgm:prSet/>
      <dgm:spPr/>
      <dgm:t>
        <a:bodyPr/>
        <a:lstStyle/>
        <a:p>
          <a:r>
            <a:rPr lang="en-US"/>
            <a:t>Trembling</a:t>
          </a:r>
        </a:p>
      </dgm:t>
    </dgm:pt>
    <dgm:pt modelId="{53B660F4-82F8-4F19-893A-5E7D3826DBDA}" type="parTrans" cxnId="{31FACCEF-E64A-4F21-90C5-6C4964EE6618}">
      <dgm:prSet/>
      <dgm:spPr/>
      <dgm:t>
        <a:bodyPr/>
        <a:lstStyle/>
        <a:p>
          <a:endParaRPr lang="en-US"/>
        </a:p>
      </dgm:t>
    </dgm:pt>
    <dgm:pt modelId="{4DC4C5F7-7D59-4849-B3E6-C3502967B594}" type="sibTrans" cxnId="{31FACCEF-E64A-4F21-90C5-6C4964EE6618}">
      <dgm:prSet/>
      <dgm:spPr/>
      <dgm:t>
        <a:bodyPr/>
        <a:lstStyle/>
        <a:p>
          <a:endParaRPr lang="en-US"/>
        </a:p>
      </dgm:t>
    </dgm:pt>
    <dgm:pt modelId="{BC548544-DEE4-4891-B3D1-98DE82E4A074}">
      <dgm:prSet/>
      <dgm:spPr/>
      <dgm:t>
        <a:bodyPr/>
        <a:lstStyle/>
        <a:p>
          <a:r>
            <a:rPr lang="en-US"/>
            <a:t>Feeling faint</a:t>
          </a:r>
        </a:p>
      </dgm:t>
    </dgm:pt>
    <dgm:pt modelId="{8E469D18-E8DF-457E-ADF5-25C3D30649BD}" type="parTrans" cxnId="{0F28DE19-AE63-4C97-9A68-E14640C5BD6F}">
      <dgm:prSet/>
      <dgm:spPr/>
      <dgm:t>
        <a:bodyPr/>
        <a:lstStyle/>
        <a:p>
          <a:endParaRPr lang="en-US"/>
        </a:p>
      </dgm:t>
    </dgm:pt>
    <dgm:pt modelId="{0FC77ACA-9D8A-4896-AA21-0AA46B809FFF}" type="sibTrans" cxnId="{0F28DE19-AE63-4C97-9A68-E14640C5BD6F}">
      <dgm:prSet/>
      <dgm:spPr/>
      <dgm:t>
        <a:bodyPr/>
        <a:lstStyle/>
        <a:p>
          <a:endParaRPr lang="en-US"/>
        </a:p>
      </dgm:t>
    </dgm:pt>
    <dgm:pt modelId="{1B75889B-890D-4FF0-B4DB-C6C4244B4E7A}">
      <dgm:prSet/>
      <dgm:spPr/>
      <dgm:t>
        <a:bodyPr/>
        <a:lstStyle/>
        <a:p>
          <a:r>
            <a:rPr lang="en-US"/>
            <a:t>Stomach cramps and/or diarrhoea/needing to wee more than usual</a:t>
          </a:r>
        </a:p>
      </dgm:t>
    </dgm:pt>
    <dgm:pt modelId="{7F47EE24-C115-43C5-BD40-CB44B1E9B717}" type="parTrans" cxnId="{E0DDC2BA-32E6-404E-87B1-C658F5AD25EA}">
      <dgm:prSet/>
      <dgm:spPr/>
      <dgm:t>
        <a:bodyPr/>
        <a:lstStyle/>
        <a:p>
          <a:endParaRPr lang="en-US"/>
        </a:p>
      </dgm:t>
    </dgm:pt>
    <dgm:pt modelId="{A3B70B8D-40EB-4A68-88D1-70F4FF168D1B}" type="sibTrans" cxnId="{E0DDC2BA-32E6-404E-87B1-C658F5AD25EA}">
      <dgm:prSet/>
      <dgm:spPr/>
      <dgm:t>
        <a:bodyPr/>
        <a:lstStyle/>
        <a:p>
          <a:endParaRPr lang="en-US"/>
        </a:p>
      </dgm:t>
    </dgm:pt>
    <dgm:pt modelId="{8B136FD0-3B82-4CF5-9F2B-4071656FE34D}">
      <dgm:prSet/>
      <dgm:spPr/>
      <dgm:t>
        <a:bodyPr/>
        <a:lstStyle/>
        <a:p>
          <a:r>
            <a:rPr lang="en-US"/>
            <a:t>Sweating more than usual</a:t>
          </a:r>
        </a:p>
      </dgm:t>
    </dgm:pt>
    <dgm:pt modelId="{C80FB095-5A83-4A32-B038-3847F9F218F0}" type="parTrans" cxnId="{19FFDEFD-1858-4546-A049-F3D651A3BB1C}">
      <dgm:prSet/>
      <dgm:spPr/>
      <dgm:t>
        <a:bodyPr/>
        <a:lstStyle/>
        <a:p>
          <a:endParaRPr lang="en-US"/>
        </a:p>
      </dgm:t>
    </dgm:pt>
    <dgm:pt modelId="{B7D7A638-2083-41AC-95A4-4BAF613D84E7}" type="sibTrans" cxnId="{19FFDEFD-1858-4546-A049-F3D651A3BB1C}">
      <dgm:prSet/>
      <dgm:spPr/>
      <dgm:t>
        <a:bodyPr/>
        <a:lstStyle/>
        <a:p>
          <a:endParaRPr lang="en-US"/>
        </a:p>
      </dgm:t>
    </dgm:pt>
    <dgm:pt modelId="{EB8EFBB9-8888-4C68-91A7-C7AC59201BAE}">
      <dgm:prSet/>
      <dgm:spPr/>
      <dgm:t>
        <a:bodyPr/>
        <a:lstStyle/>
        <a:p>
          <a:r>
            <a:rPr lang="en-US"/>
            <a:t>Wobbly legs</a:t>
          </a:r>
        </a:p>
      </dgm:t>
    </dgm:pt>
    <dgm:pt modelId="{F3B6BB08-5178-4DB3-85B8-A4E084BD4BE6}" type="parTrans" cxnId="{331AD6B6-441B-4E28-9A0A-4D1336D2150F}">
      <dgm:prSet/>
      <dgm:spPr/>
      <dgm:t>
        <a:bodyPr/>
        <a:lstStyle/>
        <a:p>
          <a:endParaRPr lang="en-US"/>
        </a:p>
      </dgm:t>
    </dgm:pt>
    <dgm:pt modelId="{CF6DB447-00B1-4EFD-B8F3-D585CFE01D04}" type="sibTrans" cxnId="{331AD6B6-441B-4E28-9A0A-4D1336D2150F}">
      <dgm:prSet/>
      <dgm:spPr/>
      <dgm:t>
        <a:bodyPr/>
        <a:lstStyle/>
        <a:p>
          <a:endParaRPr lang="en-US"/>
        </a:p>
      </dgm:t>
    </dgm:pt>
    <dgm:pt modelId="{B11B873D-7B6A-4694-B868-FD424969524E}">
      <dgm:prSet/>
      <dgm:spPr/>
      <dgm:t>
        <a:bodyPr/>
        <a:lstStyle/>
        <a:p>
          <a:r>
            <a:rPr lang="en-US"/>
            <a:t>Getting very hot</a:t>
          </a:r>
        </a:p>
      </dgm:t>
    </dgm:pt>
    <dgm:pt modelId="{64FB83D6-CA9B-464F-B046-F56B94441A78}" type="parTrans" cxnId="{F9AE0072-E421-412F-BBE6-E48DE25FABED}">
      <dgm:prSet/>
      <dgm:spPr/>
      <dgm:t>
        <a:bodyPr/>
        <a:lstStyle/>
        <a:p>
          <a:endParaRPr lang="en-US"/>
        </a:p>
      </dgm:t>
    </dgm:pt>
    <dgm:pt modelId="{A41CD490-F579-4BA3-8B2B-E98404A947B0}" type="sibTrans" cxnId="{F9AE0072-E421-412F-BBE6-E48DE25FABED}">
      <dgm:prSet/>
      <dgm:spPr/>
      <dgm:t>
        <a:bodyPr/>
        <a:lstStyle/>
        <a:p>
          <a:endParaRPr lang="en-US"/>
        </a:p>
      </dgm:t>
    </dgm:pt>
    <dgm:pt modelId="{BE7416D8-B1ED-524C-B70F-59A7C339F65E}" type="pres">
      <dgm:prSet presAssocID="{F662209F-48AC-4128-B399-0EE48E22709C}" presName="vert0" presStyleCnt="0">
        <dgm:presLayoutVars>
          <dgm:dir/>
          <dgm:animOne val="branch"/>
          <dgm:animLvl val="lvl"/>
        </dgm:presLayoutVars>
      </dgm:prSet>
      <dgm:spPr/>
    </dgm:pt>
    <dgm:pt modelId="{3F5B4F08-B992-BB45-B917-A9712FB10F28}" type="pres">
      <dgm:prSet presAssocID="{2EC58D06-5998-408C-AC02-F382D2715397}" presName="thickLine" presStyleLbl="alignNode1" presStyleIdx="0" presStyleCnt="15"/>
      <dgm:spPr/>
    </dgm:pt>
    <dgm:pt modelId="{4AE7ACAB-C45D-CA4F-BE61-378E1A406B00}" type="pres">
      <dgm:prSet presAssocID="{2EC58D06-5998-408C-AC02-F382D2715397}" presName="horz1" presStyleCnt="0"/>
      <dgm:spPr/>
    </dgm:pt>
    <dgm:pt modelId="{D479A0BD-7058-D343-B9EB-E4EA083889F0}" type="pres">
      <dgm:prSet presAssocID="{2EC58D06-5998-408C-AC02-F382D2715397}" presName="tx1" presStyleLbl="revTx" presStyleIdx="0" presStyleCnt="15"/>
      <dgm:spPr/>
    </dgm:pt>
    <dgm:pt modelId="{3FD699A6-CC9E-0344-83F8-3CA7FE429750}" type="pres">
      <dgm:prSet presAssocID="{2EC58D06-5998-408C-AC02-F382D2715397}" presName="vert1" presStyleCnt="0"/>
      <dgm:spPr/>
    </dgm:pt>
    <dgm:pt modelId="{CE4F4033-0F18-6346-96DA-19CE9FC5FF25}" type="pres">
      <dgm:prSet presAssocID="{129BDBB9-5253-4DC5-BBEF-7CCE5D478721}" presName="thickLine" presStyleLbl="alignNode1" presStyleIdx="1" presStyleCnt="15"/>
      <dgm:spPr/>
    </dgm:pt>
    <dgm:pt modelId="{0850C29C-A4D8-804C-931A-26968A57F83B}" type="pres">
      <dgm:prSet presAssocID="{129BDBB9-5253-4DC5-BBEF-7CCE5D478721}" presName="horz1" presStyleCnt="0"/>
      <dgm:spPr/>
    </dgm:pt>
    <dgm:pt modelId="{C454A9D0-3E7A-044D-9692-8300D88F4BD7}" type="pres">
      <dgm:prSet presAssocID="{129BDBB9-5253-4DC5-BBEF-7CCE5D478721}" presName="tx1" presStyleLbl="revTx" presStyleIdx="1" presStyleCnt="15"/>
      <dgm:spPr/>
    </dgm:pt>
    <dgm:pt modelId="{4BED2BA5-1853-A643-B505-E5E0139686FA}" type="pres">
      <dgm:prSet presAssocID="{129BDBB9-5253-4DC5-BBEF-7CCE5D478721}" presName="vert1" presStyleCnt="0"/>
      <dgm:spPr/>
    </dgm:pt>
    <dgm:pt modelId="{39AD058B-D941-DD4F-A12F-13DECC36737F}" type="pres">
      <dgm:prSet presAssocID="{D61C7EFA-CF7B-4EA9-832A-4247B9C0673A}" presName="thickLine" presStyleLbl="alignNode1" presStyleIdx="2" presStyleCnt="15"/>
      <dgm:spPr/>
    </dgm:pt>
    <dgm:pt modelId="{2EC14DF5-31EC-B348-BC19-5A32219B3C1B}" type="pres">
      <dgm:prSet presAssocID="{D61C7EFA-CF7B-4EA9-832A-4247B9C0673A}" presName="horz1" presStyleCnt="0"/>
      <dgm:spPr/>
    </dgm:pt>
    <dgm:pt modelId="{17554FC9-1427-2741-8568-310A43E86F2B}" type="pres">
      <dgm:prSet presAssocID="{D61C7EFA-CF7B-4EA9-832A-4247B9C0673A}" presName="tx1" presStyleLbl="revTx" presStyleIdx="2" presStyleCnt="15"/>
      <dgm:spPr/>
    </dgm:pt>
    <dgm:pt modelId="{18D2CC14-8FE5-DC44-B3A7-001EE6314295}" type="pres">
      <dgm:prSet presAssocID="{D61C7EFA-CF7B-4EA9-832A-4247B9C0673A}" presName="vert1" presStyleCnt="0"/>
      <dgm:spPr/>
    </dgm:pt>
    <dgm:pt modelId="{A7B024C3-8988-D740-8FA3-C3A25A5B23CA}" type="pres">
      <dgm:prSet presAssocID="{286BC72E-DC90-4835-A6BF-46D69C0B2758}" presName="thickLine" presStyleLbl="alignNode1" presStyleIdx="3" presStyleCnt="15"/>
      <dgm:spPr/>
    </dgm:pt>
    <dgm:pt modelId="{FE25EDB3-35C2-B84E-958E-B9D5E1FB0C50}" type="pres">
      <dgm:prSet presAssocID="{286BC72E-DC90-4835-A6BF-46D69C0B2758}" presName="horz1" presStyleCnt="0"/>
      <dgm:spPr/>
    </dgm:pt>
    <dgm:pt modelId="{7576B016-A5EE-AE4C-AFB2-5067612D5EF9}" type="pres">
      <dgm:prSet presAssocID="{286BC72E-DC90-4835-A6BF-46D69C0B2758}" presName="tx1" presStyleLbl="revTx" presStyleIdx="3" presStyleCnt="15"/>
      <dgm:spPr/>
    </dgm:pt>
    <dgm:pt modelId="{7CA45F14-072B-064A-8786-497A6FD99931}" type="pres">
      <dgm:prSet presAssocID="{286BC72E-DC90-4835-A6BF-46D69C0B2758}" presName="vert1" presStyleCnt="0"/>
      <dgm:spPr/>
    </dgm:pt>
    <dgm:pt modelId="{9DAE5377-C081-4941-A9F7-C0C92EF23531}" type="pres">
      <dgm:prSet presAssocID="{4CDA6AC6-DA35-4CAD-AB3E-5F321CBB6F91}" presName="thickLine" presStyleLbl="alignNode1" presStyleIdx="4" presStyleCnt="15"/>
      <dgm:spPr/>
    </dgm:pt>
    <dgm:pt modelId="{F51CD82F-76E4-FB42-B473-05FA54BAF415}" type="pres">
      <dgm:prSet presAssocID="{4CDA6AC6-DA35-4CAD-AB3E-5F321CBB6F91}" presName="horz1" presStyleCnt="0"/>
      <dgm:spPr/>
    </dgm:pt>
    <dgm:pt modelId="{DCF83287-36BF-5545-BB08-8B619490B51D}" type="pres">
      <dgm:prSet presAssocID="{4CDA6AC6-DA35-4CAD-AB3E-5F321CBB6F91}" presName="tx1" presStyleLbl="revTx" presStyleIdx="4" presStyleCnt="15"/>
      <dgm:spPr/>
    </dgm:pt>
    <dgm:pt modelId="{52BBBDFB-29B2-BC41-8121-1BAA530F11D3}" type="pres">
      <dgm:prSet presAssocID="{4CDA6AC6-DA35-4CAD-AB3E-5F321CBB6F91}" presName="vert1" presStyleCnt="0"/>
      <dgm:spPr/>
    </dgm:pt>
    <dgm:pt modelId="{FCA722B1-F0EA-454F-99C2-1906C07CD883}" type="pres">
      <dgm:prSet presAssocID="{598FD715-AC46-4265-8547-1A31B040766E}" presName="thickLine" presStyleLbl="alignNode1" presStyleIdx="5" presStyleCnt="15"/>
      <dgm:spPr/>
    </dgm:pt>
    <dgm:pt modelId="{B8F1EF0F-6469-734F-B50F-172485AE8D01}" type="pres">
      <dgm:prSet presAssocID="{598FD715-AC46-4265-8547-1A31B040766E}" presName="horz1" presStyleCnt="0"/>
      <dgm:spPr/>
    </dgm:pt>
    <dgm:pt modelId="{D77DC210-4B08-8940-A8D6-B0129D2CEE68}" type="pres">
      <dgm:prSet presAssocID="{598FD715-AC46-4265-8547-1A31B040766E}" presName="tx1" presStyleLbl="revTx" presStyleIdx="5" presStyleCnt="15"/>
      <dgm:spPr/>
    </dgm:pt>
    <dgm:pt modelId="{CFF9BA3E-4B51-F643-B349-1ED316099319}" type="pres">
      <dgm:prSet presAssocID="{598FD715-AC46-4265-8547-1A31B040766E}" presName="vert1" presStyleCnt="0"/>
      <dgm:spPr/>
    </dgm:pt>
    <dgm:pt modelId="{4EC9979A-8D5E-B04F-9728-F4148DA14C9B}" type="pres">
      <dgm:prSet presAssocID="{F361A1AA-202C-4936-B9BE-5D4E7A228CA7}" presName="thickLine" presStyleLbl="alignNode1" presStyleIdx="6" presStyleCnt="15"/>
      <dgm:spPr/>
    </dgm:pt>
    <dgm:pt modelId="{0DF51E1C-862D-5B4C-B17E-41B6BC6A0863}" type="pres">
      <dgm:prSet presAssocID="{F361A1AA-202C-4936-B9BE-5D4E7A228CA7}" presName="horz1" presStyleCnt="0"/>
      <dgm:spPr/>
    </dgm:pt>
    <dgm:pt modelId="{DD1D701A-F872-584F-BA1E-BFDA26422887}" type="pres">
      <dgm:prSet presAssocID="{F361A1AA-202C-4936-B9BE-5D4E7A228CA7}" presName="tx1" presStyleLbl="revTx" presStyleIdx="6" presStyleCnt="15"/>
      <dgm:spPr/>
    </dgm:pt>
    <dgm:pt modelId="{6FBFD6CB-BCBF-2E4A-87AD-B8D39DF32C10}" type="pres">
      <dgm:prSet presAssocID="{F361A1AA-202C-4936-B9BE-5D4E7A228CA7}" presName="vert1" presStyleCnt="0"/>
      <dgm:spPr/>
    </dgm:pt>
    <dgm:pt modelId="{4791E90C-30B1-C64F-A406-AD091293B35C}" type="pres">
      <dgm:prSet presAssocID="{EF1EE409-1BAD-4C8B-ABD6-DFB62620F916}" presName="thickLine" presStyleLbl="alignNode1" presStyleIdx="7" presStyleCnt="15"/>
      <dgm:spPr/>
    </dgm:pt>
    <dgm:pt modelId="{994E2A9E-E859-D143-B711-0BFC2C3088E8}" type="pres">
      <dgm:prSet presAssocID="{EF1EE409-1BAD-4C8B-ABD6-DFB62620F916}" presName="horz1" presStyleCnt="0"/>
      <dgm:spPr/>
    </dgm:pt>
    <dgm:pt modelId="{19631D02-3153-6A4A-9393-94811453D7B5}" type="pres">
      <dgm:prSet presAssocID="{EF1EE409-1BAD-4C8B-ABD6-DFB62620F916}" presName="tx1" presStyleLbl="revTx" presStyleIdx="7" presStyleCnt="15"/>
      <dgm:spPr/>
    </dgm:pt>
    <dgm:pt modelId="{AE8E1017-4C11-2D40-A66D-7628C482B059}" type="pres">
      <dgm:prSet presAssocID="{EF1EE409-1BAD-4C8B-ABD6-DFB62620F916}" presName="vert1" presStyleCnt="0"/>
      <dgm:spPr/>
    </dgm:pt>
    <dgm:pt modelId="{5FD0C625-D3B0-2D4F-82FA-7F44FD4A2604}" type="pres">
      <dgm:prSet presAssocID="{182DC0A2-D341-4098-AC3C-AE4388EAA522}" presName="thickLine" presStyleLbl="alignNode1" presStyleIdx="8" presStyleCnt="15"/>
      <dgm:spPr/>
    </dgm:pt>
    <dgm:pt modelId="{257B6F16-B206-8F42-8227-9F0D728EC72A}" type="pres">
      <dgm:prSet presAssocID="{182DC0A2-D341-4098-AC3C-AE4388EAA522}" presName="horz1" presStyleCnt="0"/>
      <dgm:spPr/>
    </dgm:pt>
    <dgm:pt modelId="{AE70426D-51DC-5241-97F5-9D53B6A5DC57}" type="pres">
      <dgm:prSet presAssocID="{182DC0A2-D341-4098-AC3C-AE4388EAA522}" presName="tx1" presStyleLbl="revTx" presStyleIdx="8" presStyleCnt="15"/>
      <dgm:spPr/>
    </dgm:pt>
    <dgm:pt modelId="{66A01149-44B2-FE4B-A67B-FEE57A7E6D8F}" type="pres">
      <dgm:prSet presAssocID="{182DC0A2-D341-4098-AC3C-AE4388EAA522}" presName="vert1" presStyleCnt="0"/>
      <dgm:spPr/>
    </dgm:pt>
    <dgm:pt modelId="{32D637A6-4F13-7340-A62A-ABB885B2225E}" type="pres">
      <dgm:prSet presAssocID="{84093803-56BE-4BD6-9F0F-954722F92D7F}" presName="thickLine" presStyleLbl="alignNode1" presStyleIdx="9" presStyleCnt="15"/>
      <dgm:spPr/>
    </dgm:pt>
    <dgm:pt modelId="{F17F96AC-12B1-4D41-BC50-6CCA6214553A}" type="pres">
      <dgm:prSet presAssocID="{84093803-56BE-4BD6-9F0F-954722F92D7F}" presName="horz1" presStyleCnt="0"/>
      <dgm:spPr/>
    </dgm:pt>
    <dgm:pt modelId="{80730156-433B-FC44-9E6A-94A6658343F8}" type="pres">
      <dgm:prSet presAssocID="{84093803-56BE-4BD6-9F0F-954722F92D7F}" presName="tx1" presStyleLbl="revTx" presStyleIdx="9" presStyleCnt="15"/>
      <dgm:spPr/>
    </dgm:pt>
    <dgm:pt modelId="{0991984E-46BE-9F4A-8525-EF83F4ECB54C}" type="pres">
      <dgm:prSet presAssocID="{84093803-56BE-4BD6-9F0F-954722F92D7F}" presName="vert1" presStyleCnt="0"/>
      <dgm:spPr/>
    </dgm:pt>
    <dgm:pt modelId="{DA7F75A2-403C-B04D-93C6-B917AE41F643}" type="pres">
      <dgm:prSet presAssocID="{BC548544-DEE4-4891-B3D1-98DE82E4A074}" presName="thickLine" presStyleLbl="alignNode1" presStyleIdx="10" presStyleCnt="15"/>
      <dgm:spPr/>
    </dgm:pt>
    <dgm:pt modelId="{E06015BC-972A-2744-A74A-01E0E53667C5}" type="pres">
      <dgm:prSet presAssocID="{BC548544-DEE4-4891-B3D1-98DE82E4A074}" presName="horz1" presStyleCnt="0"/>
      <dgm:spPr/>
    </dgm:pt>
    <dgm:pt modelId="{B6F56E1C-BA1B-8949-B45E-A8B6732169D0}" type="pres">
      <dgm:prSet presAssocID="{BC548544-DEE4-4891-B3D1-98DE82E4A074}" presName="tx1" presStyleLbl="revTx" presStyleIdx="10" presStyleCnt="15"/>
      <dgm:spPr/>
    </dgm:pt>
    <dgm:pt modelId="{E46FB612-7283-1D4A-803B-29D4BFAD470E}" type="pres">
      <dgm:prSet presAssocID="{BC548544-DEE4-4891-B3D1-98DE82E4A074}" presName="vert1" presStyleCnt="0"/>
      <dgm:spPr/>
    </dgm:pt>
    <dgm:pt modelId="{533DBA98-05E5-324F-8DE2-D1F619F74A75}" type="pres">
      <dgm:prSet presAssocID="{1B75889B-890D-4FF0-B4DB-C6C4244B4E7A}" presName="thickLine" presStyleLbl="alignNode1" presStyleIdx="11" presStyleCnt="15"/>
      <dgm:spPr/>
    </dgm:pt>
    <dgm:pt modelId="{17DA8267-58DE-DC42-AE1A-F32FF796869D}" type="pres">
      <dgm:prSet presAssocID="{1B75889B-890D-4FF0-B4DB-C6C4244B4E7A}" presName="horz1" presStyleCnt="0"/>
      <dgm:spPr/>
    </dgm:pt>
    <dgm:pt modelId="{B06D6ADF-ADE1-E647-A2D4-190641E90B1E}" type="pres">
      <dgm:prSet presAssocID="{1B75889B-890D-4FF0-B4DB-C6C4244B4E7A}" presName="tx1" presStyleLbl="revTx" presStyleIdx="11" presStyleCnt="15"/>
      <dgm:spPr/>
    </dgm:pt>
    <dgm:pt modelId="{B3DC37DF-AFAF-BF4D-8129-0B338DB736F0}" type="pres">
      <dgm:prSet presAssocID="{1B75889B-890D-4FF0-B4DB-C6C4244B4E7A}" presName="vert1" presStyleCnt="0"/>
      <dgm:spPr/>
    </dgm:pt>
    <dgm:pt modelId="{57862688-F52B-DF41-BAE8-DE3613D0E429}" type="pres">
      <dgm:prSet presAssocID="{8B136FD0-3B82-4CF5-9F2B-4071656FE34D}" presName="thickLine" presStyleLbl="alignNode1" presStyleIdx="12" presStyleCnt="15"/>
      <dgm:spPr/>
    </dgm:pt>
    <dgm:pt modelId="{AE9E4ABB-20C4-AF40-A8A0-9DD3FD8AADCB}" type="pres">
      <dgm:prSet presAssocID="{8B136FD0-3B82-4CF5-9F2B-4071656FE34D}" presName="horz1" presStyleCnt="0"/>
      <dgm:spPr/>
    </dgm:pt>
    <dgm:pt modelId="{B14CB2BB-C068-BB44-85FD-DB723187DB62}" type="pres">
      <dgm:prSet presAssocID="{8B136FD0-3B82-4CF5-9F2B-4071656FE34D}" presName="tx1" presStyleLbl="revTx" presStyleIdx="12" presStyleCnt="15"/>
      <dgm:spPr/>
    </dgm:pt>
    <dgm:pt modelId="{9EB8D5FD-357A-7C4F-B246-F97959DADC9B}" type="pres">
      <dgm:prSet presAssocID="{8B136FD0-3B82-4CF5-9F2B-4071656FE34D}" presName="vert1" presStyleCnt="0"/>
      <dgm:spPr/>
    </dgm:pt>
    <dgm:pt modelId="{66EFEB56-18C8-3044-91C6-9A36E8518742}" type="pres">
      <dgm:prSet presAssocID="{EB8EFBB9-8888-4C68-91A7-C7AC59201BAE}" presName="thickLine" presStyleLbl="alignNode1" presStyleIdx="13" presStyleCnt="15"/>
      <dgm:spPr/>
    </dgm:pt>
    <dgm:pt modelId="{11C4461B-D0FE-884A-BB55-FA633198EC43}" type="pres">
      <dgm:prSet presAssocID="{EB8EFBB9-8888-4C68-91A7-C7AC59201BAE}" presName="horz1" presStyleCnt="0"/>
      <dgm:spPr/>
    </dgm:pt>
    <dgm:pt modelId="{7EDCB670-0A86-9740-B11F-E316B19DBE4F}" type="pres">
      <dgm:prSet presAssocID="{EB8EFBB9-8888-4C68-91A7-C7AC59201BAE}" presName="tx1" presStyleLbl="revTx" presStyleIdx="13" presStyleCnt="15"/>
      <dgm:spPr/>
    </dgm:pt>
    <dgm:pt modelId="{5063C4F7-F080-8A47-B493-B21631B4C9A0}" type="pres">
      <dgm:prSet presAssocID="{EB8EFBB9-8888-4C68-91A7-C7AC59201BAE}" presName="vert1" presStyleCnt="0"/>
      <dgm:spPr/>
    </dgm:pt>
    <dgm:pt modelId="{2A1C617B-A61D-C94C-BCBA-E0FA1D7F9DF0}" type="pres">
      <dgm:prSet presAssocID="{B11B873D-7B6A-4694-B868-FD424969524E}" presName="thickLine" presStyleLbl="alignNode1" presStyleIdx="14" presStyleCnt="15"/>
      <dgm:spPr/>
    </dgm:pt>
    <dgm:pt modelId="{1EDBFE71-3ABD-8642-9DCA-8DF4835E717F}" type="pres">
      <dgm:prSet presAssocID="{B11B873D-7B6A-4694-B868-FD424969524E}" presName="horz1" presStyleCnt="0"/>
      <dgm:spPr/>
    </dgm:pt>
    <dgm:pt modelId="{3164159E-C588-334A-9BAE-0B74E17BE22B}" type="pres">
      <dgm:prSet presAssocID="{B11B873D-7B6A-4694-B868-FD424969524E}" presName="tx1" presStyleLbl="revTx" presStyleIdx="14" presStyleCnt="15"/>
      <dgm:spPr/>
    </dgm:pt>
    <dgm:pt modelId="{FE1C16EA-106A-CE4F-9F9F-3FC1BF37C6C9}" type="pres">
      <dgm:prSet presAssocID="{B11B873D-7B6A-4694-B868-FD424969524E}" presName="vert1" presStyleCnt="0"/>
      <dgm:spPr/>
    </dgm:pt>
  </dgm:ptLst>
  <dgm:cxnLst>
    <dgm:cxn modelId="{BEF5E905-0AC1-47B4-9244-703B9CE50E8B}" srcId="{F662209F-48AC-4128-B399-0EE48E22709C}" destId="{F361A1AA-202C-4936-B9BE-5D4E7A228CA7}" srcOrd="6" destOrd="0" parTransId="{5CF601EC-6F9A-4906-BF8F-3645BAC6BDB4}" sibTransId="{D03C61B1-6BF9-40CD-8F6B-B2B2AB174669}"/>
    <dgm:cxn modelId="{23E19A11-822F-7C48-85FE-D5F13C07BE12}" type="presOf" srcId="{4CDA6AC6-DA35-4CAD-AB3E-5F321CBB6F91}" destId="{DCF83287-36BF-5545-BB08-8B619490B51D}" srcOrd="0" destOrd="0" presId="urn:microsoft.com/office/officeart/2008/layout/LinedList"/>
    <dgm:cxn modelId="{CC16B914-650F-4B9A-873A-028BC69DAC27}" srcId="{F662209F-48AC-4128-B399-0EE48E22709C}" destId="{EF1EE409-1BAD-4C8B-ABD6-DFB62620F916}" srcOrd="7" destOrd="0" parTransId="{1B6479F9-76F4-497F-A022-63BED2B1E90C}" sibTransId="{77853684-5491-4EFE-8C96-307C26CF68BB}"/>
    <dgm:cxn modelId="{F2894616-8D7D-4167-AF92-59ACA1976EFE}" srcId="{F662209F-48AC-4128-B399-0EE48E22709C}" destId="{129BDBB9-5253-4DC5-BBEF-7CCE5D478721}" srcOrd="1" destOrd="0" parTransId="{81A2E9FC-68EA-4006-9170-8EB7A086FA16}" sibTransId="{230944A1-EA81-40A2-9A8C-667BDFC322C1}"/>
    <dgm:cxn modelId="{0F28DE19-AE63-4C97-9A68-E14640C5BD6F}" srcId="{F662209F-48AC-4128-B399-0EE48E22709C}" destId="{BC548544-DEE4-4891-B3D1-98DE82E4A074}" srcOrd="10" destOrd="0" parTransId="{8E469D18-E8DF-457E-ADF5-25C3D30649BD}" sibTransId="{0FC77ACA-9D8A-4896-AA21-0AA46B809FFF}"/>
    <dgm:cxn modelId="{B814AA1E-845F-6049-AA2E-2F43ED3315D3}" type="presOf" srcId="{129BDBB9-5253-4DC5-BBEF-7CCE5D478721}" destId="{C454A9D0-3E7A-044D-9692-8300D88F4BD7}" srcOrd="0" destOrd="0" presId="urn:microsoft.com/office/officeart/2008/layout/LinedList"/>
    <dgm:cxn modelId="{7523AD3B-00F3-4647-A280-1B4550DF7E2F}" type="presOf" srcId="{182DC0A2-D341-4098-AC3C-AE4388EAA522}" destId="{AE70426D-51DC-5241-97F5-9D53B6A5DC57}" srcOrd="0" destOrd="0" presId="urn:microsoft.com/office/officeart/2008/layout/LinedList"/>
    <dgm:cxn modelId="{23B11F44-1EC6-EE41-9E2B-4E83ECDADACA}" type="presOf" srcId="{8B136FD0-3B82-4CF5-9F2B-4071656FE34D}" destId="{B14CB2BB-C068-BB44-85FD-DB723187DB62}" srcOrd="0" destOrd="0" presId="urn:microsoft.com/office/officeart/2008/layout/LinedList"/>
    <dgm:cxn modelId="{8BA98844-B6B0-42C0-B96F-9E9EFAA69379}" srcId="{F662209F-48AC-4128-B399-0EE48E22709C}" destId="{286BC72E-DC90-4835-A6BF-46D69C0B2758}" srcOrd="3" destOrd="0" parTransId="{F09D4621-E51E-490D-AF4D-E86E9FEBF376}" sibTransId="{145A6088-B454-4636-8DC0-398574E677DD}"/>
    <dgm:cxn modelId="{6E3AB867-D008-44E2-B102-9C91074C6EE1}" srcId="{F662209F-48AC-4128-B399-0EE48E22709C}" destId="{4CDA6AC6-DA35-4CAD-AB3E-5F321CBB6F91}" srcOrd="4" destOrd="0" parTransId="{0BD84BED-EBD2-4436-A310-91C3CB060BE4}" sibTransId="{4A1129E3-0807-444F-94A5-9CC9439C3F40}"/>
    <dgm:cxn modelId="{57B7176D-EEEF-E840-921D-5F3CBEBF801C}" type="presOf" srcId="{1B75889B-890D-4FF0-B4DB-C6C4244B4E7A}" destId="{B06D6ADF-ADE1-E647-A2D4-190641E90B1E}" srcOrd="0" destOrd="0" presId="urn:microsoft.com/office/officeart/2008/layout/LinedList"/>
    <dgm:cxn modelId="{2817C94E-4D10-DA40-A161-ABCF1E7623F6}" type="presOf" srcId="{F662209F-48AC-4128-B399-0EE48E22709C}" destId="{BE7416D8-B1ED-524C-B70F-59A7C339F65E}" srcOrd="0" destOrd="0" presId="urn:microsoft.com/office/officeart/2008/layout/LinedList"/>
    <dgm:cxn modelId="{9F5F5B50-5FE7-B64F-AE61-C88A85D17E82}" type="presOf" srcId="{286BC72E-DC90-4835-A6BF-46D69C0B2758}" destId="{7576B016-A5EE-AE4C-AFB2-5067612D5EF9}" srcOrd="0" destOrd="0" presId="urn:microsoft.com/office/officeart/2008/layout/LinedList"/>
    <dgm:cxn modelId="{F9AE0072-E421-412F-BBE6-E48DE25FABED}" srcId="{F662209F-48AC-4128-B399-0EE48E22709C}" destId="{B11B873D-7B6A-4694-B868-FD424969524E}" srcOrd="14" destOrd="0" parTransId="{64FB83D6-CA9B-464F-B046-F56B94441A78}" sibTransId="{A41CD490-F579-4BA3-8B2B-E98404A947B0}"/>
    <dgm:cxn modelId="{055EF552-7749-9747-8B52-5448E3799282}" type="presOf" srcId="{2EC58D06-5998-408C-AC02-F382D2715397}" destId="{D479A0BD-7058-D343-B9EB-E4EA083889F0}" srcOrd="0" destOrd="0" presId="urn:microsoft.com/office/officeart/2008/layout/LinedList"/>
    <dgm:cxn modelId="{DDC3C975-3D70-4842-8D0C-1C54B98FDD13}" srcId="{F662209F-48AC-4128-B399-0EE48E22709C}" destId="{D61C7EFA-CF7B-4EA9-832A-4247B9C0673A}" srcOrd="2" destOrd="0" parTransId="{8AB9A073-3CFD-46AB-9016-C343516FA1B7}" sibTransId="{11FE0D1B-82FF-4A94-ACAE-D4423D7DC5E2}"/>
    <dgm:cxn modelId="{E84F6C78-7D7D-0047-B7FD-EACCEB2C3522}" type="presOf" srcId="{D61C7EFA-CF7B-4EA9-832A-4247B9C0673A}" destId="{17554FC9-1427-2741-8568-310A43E86F2B}" srcOrd="0" destOrd="0" presId="urn:microsoft.com/office/officeart/2008/layout/LinedList"/>
    <dgm:cxn modelId="{51E9AB98-1BEF-2E4E-81A9-FD72F4605DDE}" type="presOf" srcId="{EF1EE409-1BAD-4C8B-ABD6-DFB62620F916}" destId="{19631D02-3153-6A4A-9393-94811453D7B5}" srcOrd="0" destOrd="0" presId="urn:microsoft.com/office/officeart/2008/layout/LinedList"/>
    <dgm:cxn modelId="{8734A1A0-D9F6-3C4F-AF55-D00D8730633C}" type="presOf" srcId="{84093803-56BE-4BD6-9F0F-954722F92D7F}" destId="{80730156-433B-FC44-9E6A-94A6658343F8}" srcOrd="0" destOrd="0" presId="urn:microsoft.com/office/officeart/2008/layout/LinedList"/>
    <dgm:cxn modelId="{BDF139B1-D097-7F45-B4A8-DFE2A7D965F7}" type="presOf" srcId="{EB8EFBB9-8888-4C68-91A7-C7AC59201BAE}" destId="{7EDCB670-0A86-9740-B11F-E316B19DBE4F}" srcOrd="0" destOrd="0" presId="urn:microsoft.com/office/officeart/2008/layout/LinedList"/>
    <dgm:cxn modelId="{EFC6ADB5-433F-4C42-932E-9D404BD0AC97}" type="presOf" srcId="{598FD715-AC46-4265-8547-1A31B040766E}" destId="{D77DC210-4B08-8940-A8D6-B0129D2CEE68}" srcOrd="0" destOrd="0" presId="urn:microsoft.com/office/officeart/2008/layout/LinedList"/>
    <dgm:cxn modelId="{AD9E13B6-B282-324E-A866-1C24E918D188}" type="presOf" srcId="{F361A1AA-202C-4936-B9BE-5D4E7A228CA7}" destId="{DD1D701A-F872-584F-BA1E-BFDA26422887}" srcOrd="0" destOrd="0" presId="urn:microsoft.com/office/officeart/2008/layout/LinedList"/>
    <dgm:cxn modelId="{6B6869B6-5990-BB49-87DA-C166DCD69500}" type="presOf" srcId="{BC548544-DEE4-4891-B3D1-98DE82E4A074}" destId="{B6F56E1C-BA1B-8949-B45E-A8B6732169D0}" srcOrd="0" destOrd="0" presId="urn:microsoft.com/office/officeart/2008/layout/LinedList"/>
    <dgm:cxn modelId="{331AD6B6-441B-4E28-9A0A-4D1336D2150F}" srcId="{F662209F-48AC-4128-B399-0EE48E22709C}" destId="{EB8EFBB9-8888-4C68-91A7-C7AC59201BAE}" srcOrd="13" destOrd="0" parTransId="{F3B6BB08-5178-4DB3-85B8-A4E084BD4BE6}" sibTransId="{CF6DB447-00B1-4EFD-B8F3-D585CFE01D04}"/>
    <dgm:cxn modelId="{393DBCB9-D8DE-3B41-BDE8-46248A6E42B6}" type="presOf" srcId="{B11B873D-7B6A-4694-B868-FD424969524E}" destId="{3164159E-C588-334A-9BAE-0B74E17BE22B}" srcOrd="0" destOrd="0" presId="urn:microsoft.com/office/officeart/2008/layout/LinedList"/>
    <dgm:cxn modelId="{E0DDC2BA-32E6-404E-87B1-C658F5AD25EA}" srcId="{F662209F-48AC-4128-B399-0EE48E22709C}" destId="{1B75889B-890D-4FF0-B4DB-C6C4244B4E7A}" srcOrd="11" destOrd="0" parTransId="{7F47EE24-C115-43C5-BD40-CB44B1E9B717}" sibTransId="{A3B70B8D-40EB-4A68-88D1-70F4FF168D1B}"/>
    <dgm:cxn modelId="{525F31C3-4393-4B5C-9D33-681218509F4A}" srcId="{F662209F-48AC-4128-B399-0EE48E22709C}" destId="{598FD715-AC46-4265-8547-1A31B040766E}" srcOrd="5" destOrd="0" parTransId="{0B0AB1B8-AB5D-4CD1-AE2E-A1194A6D5198}" sibTransId="{A8D75427-073E-41CC-B99D-3F8D88E97DB4}"/>
    <dgm:cxn modelId="{081B15D0-70A9-49DF-9AE8-FAA0BA28E04B}" srcId="{F662209F-48AC-4128-B399-0EE48E22709C}" destId="{182DC0A2-D341-4098-AC3C-AE4388EAA522}" srcOrd="8" destOrd="0" parTransId="{2D2C87AB-CAB1-4750-A030-629A4E77D8C1}" sibTransId="{97DC5A57-E369-4EDD-9538-E55DD6926857}"/>
    <dgm:cxn modelId="{31FACCEF-E64A-4F21-90C5-6C4964EE6618}" srcId="{F662209F-48AC-4128-B399-0EE48E22709C}" destId="{84093803-56BE-4BD6-9F0F-954722F92D7F}" srcOrd="9" destOrd="0" parTransId="{53B660F4-82F8-4F19-893A-5E7D3826DBDA}" sibTransId="{4DC4C5F7-7D59-4849-B3E6-C3502967B594}"/>
    <dgm:cxn modelId="{32CF07F6-C4E1-43DA-B70D-61BA4BBEDF77}" srcId="{F662209F-48AC-4128-B399-0EE48E22709C}" destId="{2EC58D06-5998-408C-AC02-F382D2715397}" srcOrd="0" destOrd="0" parTransId="{427FE792-08CD-4C30-928A-4B7AD164D187}" sibTransId="{F5B9A139-5A12-4AF6-BEC0-C96B66265372}"/>
    <dgm:cxn modelId="{19FFDEFD-1858-4546-A049-F3D651A3BB1C}" srcId="{F662209F-48AC-4128-B399-0EE48E22709C}" destId="{8B136FD0-3B82-4CF5-9F2B-4071656FE34D}" srcOrd="12" destOrd="0" parTransId="{C80FB095-5A83-4A32-B038-3847F9F218F0}" sibTransId="{B7D7A638-2083-41AC-95A4-4BAF613D84E7}"/>
    <dgm:cxn modelId="{FB6DB094-D6FF-8E44-80DE-1FE0413A6CC7}" type="presParOf" srcId="{BE7416D8-B1ED-524C-B70F-59A7C339F65E}" destId="{3F5B4F08-B992-BB45-B917-A9712FB10F28}" srcOrd="0" destOrd="0" presId="urn:microsoft.com/office/officeart/2008/layout/LinedList"/>
    <dgm:cxn modelId="{42F9BBF0-F1C4-6F48-8649-0D2CBE0D56F5}" type="presParOf" srcId="{BE7416D8-B1ED-524C-B70F-59A7C339F65E}" destId="{4AE7ACAB-C45D-CA4F-BE61-378E1A406B00}" srcOrd="1" destOrd="0" presId="urn:microsoft.com/office/officeart/2008/layout/LinedList"/>
    <dgm:cxn modelId="{C303B881-522A-EB48-AC9B-8343A90BE152}" type="presParOf" srcId="{4AE7ACAB-C45D-CA4F-BE61-378E1A406B00}" destId="{D479A0BD-7058-D343-B9EB-E4EA083889F0}" srcOrd="0" destOrd="0" presId="urn:microsoft.com/office/officeart/2008/layout/LinedList"/>
    <dgm:cxn modelId="{95D02221-4E3D-574E-B062-CE84BE7AA125}" type="presParOf" srcId="{4AE7ACAB-C45D-CA4F-BE61-378E1A406B00}" destId="{3FD699A6-CC9E-0344-83F8-3CA7FE429750}" srcOrd="1" destOrd="0" presId="urn:microsoft.com/office/officeart/2008/layout/LinedList"/>
    <dgm:cxn modelId="{2D20A115-C0A6-9E40-B20C-D33CDC7C1CC0}" type="presParOf" srcId="{BE7416D8-B1ED-524C-B70F-59A7C339F65E}" destId="{CE4F4033-0F18-6346-96DA-19CE9FC5FF25}" srcOrd="2" destOrd="0" presId="urn:microsoft.com/office/officeart/2008/layout/LinedList"/>
    <dgm:cxn modelId="{2D281C04-6CD9-5346-9B9A-503E267C0646}" type="presParOf" srcId="{BE7416D8-B1ED-524C-B70F-59A7C339F65E}" destId="{0850C29C-A4D8-804C-931A-26968A57F83B}" srcOrd="3" destOrd="0" presId="urn:microsoft.com/office/officeart/2008/layout/LinedList"/>
    <dgm:cxn modelId="{DDF341F2-0B26-A544-9614-B160D4852596}" type="presParOf" srcId="{0850C29C-A4D8-804C-931A-26968A57F83B}" destId="{C454A9D0-3E7A-044D-9692-8300D88F4BD7}" srcOrd="0" destOrd="0" presId="urn:microsoft.com/office/officeart/2008/layout/LinedList"/>
    <dgm:cxn modelId="{A96E1B11-ABAC-FE47-939E-6C05909EDAA5}" type="presParOf" srcId="{0850C29C-A4D8-804C-931A-26968A57F83B}" destId="{4BED2BA5-1853-A643-B505-E5E0139686FA}" srcOrd="1" destOrd="0" presId="urn:microsoft.com/office/officeart/2008/layout/LinedList"/>
    <dgm:cxn modelId="{8D59806D-9AB6-6A44-807A-85DF7DB740CC}" type="presParOf" srcId="{BE7416D8-B1ED-524C-B70F-59A7C339F65E}" destId="{39AD058B-D941-DD4F-A12F-13DECC36737F}" srcOrd="4" destOrd="0" presId="urn:microsoft.com/office/officeart/2008/layout/LinedList"/>
    <dgm:cxn modelId="{ABF52F1A-DF08-7342-8ABB-5E89D80E9A44}" type="presParOf" srcId="{BE7416D8-B1ED-524C-B70F-59A7C339F65E}" destId="{2EC14DF5-31EC-B348-BC19-5A32219B3C1B}" srcOrd="5" destOrd="0" presId="urn:microsoft.com/office/officeart/2008/layout/LinedList"/>
    <dgm:cxn modelId="{B2A62052-A8D8-724E-9CE9-A105E736EB75}" type="presParOf" srcId="{2EC14DF5-31EC-B348-BC19-5A32219B3C1B}" destId="{17554FC9-1427-2741-8568-310A43E86F2B}" srcOrd="0" destOrd="0" presId="urn:microsoft.com/office/officeart/2008/layout/LinedList"/>
    <dgm:cxn modelId="{6A25EDA6-3E0B-F54E-81D9-D838A56262F9}" type="presParOf" srcId="{2EC14DF5-31EC-B348-BC19-5A32219B3C1B}" destId="{18D2CC14-8FE5-DC44-B3A7-001EE6314295}" srcOrd="1" destOrd="0" presId="urn:microsoft.com/office/officeart/2008/layout/LinedList"/>
    <dgm:cxn modelId="{1642E589-E56F-B848-A2B7-18B5EEFBB763}" type="presParOf" srcId="{BE7416D8-B1ED-524C-B70F-59A7C339F65E}" destId="{A7B024C3-8988-D740-8FA3-C3A25A5B23CA}" srcOrd="6" destOrd="0" presId="urn:microsoft.com/office/officeart/2008/layout/LinedList"/>
    <dgm:cxn modelId="{BB0DD154-10A8-AC47-AAE1-7B115CB99C42}" type="presParOf" srcId="{BE7416D8-B1ED-524C-B70F-59A7C339F65E}" destId="{FE25EDB3-35C2-B84E-958E-B9D5E1FB0C50}" srcOrd="7" destOrd="0" presId="urn:microsoft.com/office/officeart/2008/layout/LinedList"/>
    <dgm:cxn modelId="{DFA11507-AA52-6349-B0A3-E005E14B2EAD}" type="presParOf" srcId="{FE25EDB3-35C2-B84E-958E-B9D5E1FB0C50}" destId="{7576B016-A5EE-AE4C-AFB2-5067612D5EF9}" srcOrd="0" destOrd="0" presId="urn:microsoft.com/office/officeart/2008/layout/LinedList"/>
    <dgm:cxn modelId="{38A193E9-BBBC-9D42-B6EA-8A33A76D0A74}" type="presParOf" srcId="{FE25EDB3-35C2-B84E-958E-B9D5E1FB0C50}" destId="{7CA45F14-072B-064A-8786-497A6FD99931}" srcOrd="1" destOrd="0" presId="urn:microsoft.com/office/officeart/2008/layout/LinedList"/>
    <dgm:cxn modelId="{64B19D72-28C3-164F-B95F-A40CCCD8FC7E}" type="presParOf" srcId="{BE7416D8-B1ED-524C-B70F-59A7C339F65E}" destId="{9DAE5377-C081-4941-A9F7-C0C92EF23531}" srcOrd="8" destOrd="0" presId="urn:microsoft.com/office/officeart/2008/layout/LinedList"/>
    <dgm:cxn modelId="{3EA82240-72D9-5842-9614-FBC7625DD59C}" type="presParOf" srcId="{BE7416D8-B1ED-524C-B70F-59A7C339F65E}" destId="{F51CD82F-76E4-FB42-B473-05FA54BAF415}" srcOrd="9" destOrd="0" presId="urn:microsoft.com/office/officeart/2008/layout/LinedList"/>
    <dgm:cxn modelId="{CA5299D3-A3CF-8747-9291-55AFE05EA24C}" type="presParOf" srcId="{F51CD82F-76E4-FB42-B473-05FA54BAF415}" destId="{DCF83287-36BF-5545-BB08-8B619490B51D}" srcOrd="0" destOrd="0" presId="urn:microsoft.com/office/officeart/2008/layout/LinedList"/>
    <dgm:cxn modelId="{69286914-5570-6348-A858-1145BF9E0DE0}" type="presParOf" srcId="{F51CD82F-76E4-FB42-B473-05FA54BAF415}" destId="{52BBBDFB-29B2-BC41-8121-1BAA530F11D3}" srcOrd="1" destOrd="0" presId="urn:microsoft.com/office/officeart/2008/layout/LinedList"/>
    <dgm:cxn modelId="{9F8A4BEC-D527-8345-9FD2-9B5715CA9A3B}" type="presParOf" srcId="{BE7416D8-B1ED-524C-B70F-59A7C339F65E}" destId="{FCA722B1-F0EA-454F-99C2-1906C07CD883}" srcOrd="10" destOrd="0" presId="urn:microsoft.com/office/officeart/2008/layout/LinedList"/>
    <dgm:cxn modelId="{E0914065-04B8-9447-B8A9-2544FF6C3D51}" type="presParOf" srcId="{BE7416D8-B1ED-524C-B70F-59A7C339F65E}" destId="{B8F1EF0F-6469-734F-B50F-172485AE8D01}" srcOrd="11" destOrd="0" presId="urn:microsoft.com/office/officeart/2008/layout/LinedList"/>
    <dgm:cxn modelId="{C0F55E43-3354-9742-BE06-C158DC72E29F}" type="presParOf" srcId="{B8F1EF0F-6469-734F-B50F-172485AE8D01}" destId="{D77DC210-4B08-8940-A8D6-B0129D2CEE68}" srcOrd="0" destOrd="0" presId="urn:microsoft.com/office/officeart/2008/layout/LinedList"/>
    <dgm:cxn modelId="{4FFB1EE4-1037-4440-ACB3-A1E459AD6A56}" type="presParOf" srcId="{B8F1EF0F-6469-734F-B50F-172485AE8D01}" destId="{CFF9BA3E-4B51-F643-B349-1ED316099319}" srcOrd="1" destOrd="0" presId="urn:microsoft.com/office/officeart/2008/layout/LinedList"/>
    <dgm:cxn modelId="{677F07E6-7BC9-E748-B62B-D8FF3E8D9989}" type="presParOf" srcId="{BE7416D8-B1ED-524C-B70F-59A7C339F65E}" destId="{4EC9979A-8D5E-B04F-9728-F4148DA14C9B}" srcOrd="12" destOrd="0" presId="urn:microsoft.com/office/officeart/2008/layout/LinedList"/>
    <dgm:cxn modelId="{6C8AC40E-11BA-2F48-BFA3-104EECBDF4C4}" type="presParOf" srcId="{BE7416D8-B1ED-524C-B70F-59A7C339F65E}" destId="{0DF51E1C-862D-5B4C-B17E-41B6BC6A0863}" srcOrd="13" destOrd="0" presId="urn:microsoft.com/office/officeart/2008/layout/LinedList"/>
    <dgm:cxn modelId="{F63041DA-883F-1A4E-8046-43AF76F120BD}" type="presParOf" srcId="{0DF51E1C-862D-5B4C-B17E-41B6BC6A0863}" destId="{DD1D701A-F872-584F-BA1E-BFDA26422887}" srcOrd="0" destOrd="0" presId="urn:microsoft.com/office/officeart/2008/layout/LinedList"/>
    <dgm:cxn modelId="{2A11C5CE-A46D-454C-9E71-AF6BB48EAFDC}" type="presParOf" srcId="{0DF51E1C-862D-5B4C-B17E-41B6BC6A0863}" destId="{6FBFD6CB-BCBF-2E4A-87AD-B8D39DF32C10}" srcOrd="1" destOrd="0" presId="urn:microsoft.com/office/officeart/2008/layout/LinedList"/>
    <dgm:cxn modelId="{53A4361A-6690-9C42-808E-EB41527DC096}" type="presParOf" srcId="{BE7416D8-B1ED-524C-B70F-59A7C339F65E}" destId="{4791E90C-30B1-C64F-A406-AD091293B35C}" srcOrd="14" destOrd="0" presId="urn:microsoft.com/office/officeart/2008/layout/LinedList"/>
    <dgm:cxn modelId="{61D2FE01-8B58-1D49-8E32-BAB046AB2C65}" type="presParOf" srcId="{BE7416D8-B1ED-524C-B70F-59A7C339F65E}" destId="{994E2A9E-E859-D143-B711-0BFC2C3088E8}" srcOrd="15" destOrd="0" presId="urn:microsoft.com/office/officeart/2008/layout/LinedList"/>
    <dgm:cxn modelId="{44046655-B22F-8941-8484-E7DA4BB6F2F1}" type="presParOf" srcId="{994E2A9E-E859-D143-B711-0BFC2C3088E8}" destId="{19631D02-3153-6A4A-9393-94811453D7B5}" srcOrd="0" destOrd="0" presId="urn:microsoft.com/office/officeart/2008/layout/LinedList"/>
    <dgm:cxn modelId="{148E15DD-4B9F-DF40-99E8-FF9A5C2A9D86}" type="presParOf" srcId="{994E2A9E-E859-D143-B711-0BFC2C3088E8}" destId="{AE8E1017-4C11-2D40-A66D-7628C482B059}" srcOrd="1" destOrd="0" presId="urn:microsoft.com/office/officeart/2008/layout/LinedList"/>
    <dgm:cxn modelId="{24EF288A-67E0-0A41-B198-AD4D2FF3393E}" type="presParOf" srcId="{BE7416D8-B1ED-524C-B70F-59A7C339F65E}" destId="{5FD0C625-D3B0-2D4F-82FA-7F44FD4A2604}" srcOrd="16" destOrd="0" presId="urn:microsoft.com/office/officeart/2008/layout/LinedList"/>
    <dgm:cxn modelId="{94BCB87B-D8FF-9E47-BB2B-F519B6E0A47F}" type="presParOf" srcId="{BE7416D8-B1ED-524C-B70F-59A7C339F65E}" destId="{257B6F16-B206-8F42-8227-9F0D728EC72A}" srcOrd="17" destOrd="0" presId="urn:microsoft.com/office/officeart/2008/layout/LinedList"/>
    <dgm:cxn modelId="{525B6EA8-436B-DA4E-81D7-44EC4A0F023E}" type="presParOf" srcId="{257B6F16-B206-8F42-8227-9F0D728EC72A}" destId="{AE70426D-51DC-5241-97F5-9D53B6A5DC57}" srcOrd="0" destOrd="0" presId="urn:microsoft.com/office/officeart/2008/layout/LinedList"/>
    <dgm:cxn modelId="{A43A791F-D327-CD4B-89DF-248AFE890755}" type="presParOf" srcId="{257B6F16-B206-8F42-8227-9F0D728EC72A}" destId="{66A01149-44B2-FE4B-A67B-FEE57A7E6D8F}" srcOrd="1" destOrd="0" presId="urn:microsoft.com/office/officeart/2008/layout/LinedList"/>
    <dgm:cxn modelId="{F7507AEE-55B7-E440-A7F0-885771D2B5CA}" type="presParOf" srcId="{BE7416D8-B1ED-524C-B70F-59A7C339F65E}" destId="{32D637A6-4F13-7340-A62A-ABB885B2225E}" srcOrd="18" destOrd="0" presId="urn:microsoft.com/office/officeart/2008/layout/LinedList"/>
    <dgm:cxn modelId="{061B0DA0-106B-3947-8043-A8F6398894FA}" type="presParOf" srcId="{BE7416D8-B1ED-524C-B70F-59A7C339F65E}" destId="{F17F96AC-12B1-4D41-BC50-6CCA6214553A}" srcOrd="19" destOrd="0" presId="urn:microsoft.com/office/officeart/2008/layout/LinedList"/>
    <dgm:cxn modelId="{E89F365D-E19B-3245-B9CC-47D0B7D3760E}" type="presParOf" srcId="{F17F96AC-12B1-4D41-BC50-6CCA6214553A}" destId="{80730156-433B-FC44-9E6A-94A6658343F8}" srcOrd="0" destOrd="0" presId="urn:microsoft.com/office/officeart/2008/layout/LinedList"/>
    <dgm:cxn modelId="{30C2C78F-3B19-F04E-AD72-482F1E8A62BD}" type="presParOf" srcId="{F17F96AC-12B1-4D41-BC50-6CCA6214553A}" destId="{0991984E-46BE-9F4A-8525-EF83F4ECB54C}" srcOrd="1" destOrd="0" presId="urn:microsoft.com/office/officeart/2008/layout/LinedList"/>
    <dgm:cxn modelId="{0C4C804E-11DC-EC46-8B42-4CC756CD80D0}" type="presParOf" srcId="{BE7416D8-B1ED-524C-B70F-59A7C339F65E}" destId="{DA7F75A2-403C-B04D-93C6-B917AE41F643}" srcOrd="20" destOrd="0" presId="urn:microsoft.com/office/officeart/2008/layout/LinedList"/>
    <dgm:cxn modelId="{6B029E1D-6E0D-DC4A-82A3-92D50E693282}" type="presParOf" srcId="{BE7416D8-B1ED-524C-B70F-59A7C339F65E}" destId="{E06015BC-972A-2744-A74A-01E0E53667C5}" srcOrd="21" destOrd="0" presId="urn:microsoft.com/office/officeart/2008/layout/LinedList"/>
    <dgm:cxn modelId="{2453FA04-24C2-F14B-B7BE-35D8CBFC6C26}" type="presParOf" srcId="{E06015BC-972A-2744-A74A-01E0E53667C5}" destId="{B6F56E1C-BA1B-8949-B45E-A8B6732169D0}" srcOrd="0" destOrd="0" presId="urn:microsoft.com/office/officeart/2008/layout/LinedList"/>
    <dgm:cxn modelId="{9994E184-5496-FB47-9889-DE3BA44DA87D}" type="presParOf" srcId="{E06015BC-972A-2744-A74A-01E0E53667C5}" destId="{E46FB612-7283-1D4A-803B-29D4BFAD470E}" srcOrd="1" destOrd="0" presId="urn:microsoft.com/office/officeart/2008/layout/LinedList"/>
    <dgm:cxn modelId="{C44CE4E6-4A21-A744-80C3-56BE9A78ADBD}" type="presParOf" srcId="{BE7416D8-B1ED-524C-B70F-59A7C339F65E}" destId="{533DBA98-05E5-324F-8DE2-D1F619F74A75}" srcOrd="22" destOrd="0" presId="urn:microsoft.com/office/officeart/2008/layout/LinedList"/>
    <dgm:cxn modelId="{65E6AE53-013E-0648-9724-118E10F8751F}" type="presParOf" srcId="{BE7416D8-B1ED-524C-B70F-59A7C339F65E}" destId="{17DA8267-58DE-DC42-AE1A-F32FF796869D}" srcOrd="23" destOrd="0" presId="urn:microsoft.com/office/officeart/2008/layout/LinedList"/>
    <dgm:cxn modelId="{73680CBB-0A4A-CA47-9E01-939370B0512E}" type="presParOf" srcId="{17DA8267-58DE-DC42-AE1A-F32FF796869D}" destId="{B06D6ADF-ADE1-E647-A2D4-190641E90B1E}" srcOrd="0" destOrd="0" presId="urn:microsoft.com/office/officeart/2008/layout/LinedList"/>
    <dgm:cxn modelId="{3B596772-BD38-BE47-8E5D-9F4408CEA7A8}" type="presParOf" srcId="{17DA8267-58DE-DC42-AE1A-F32FF796869D}" destId="{B3DC37DF-AFAF-BF4D-8129-0B338DB736F0}" srcOrd="1" destOrd="0" presId="urn:microsoft.com/office/officeart/2008/layout/LinedList"/>
    <dgm:cxn modelId="{8F67425B-A8B1-C74E-A0F8-137509E321F9}" type="presParOf" srcId="{BE7416D8-B1ED-524C-B70F-59A7C339F65E}" destId="{57862688-F52B-DF41-BAE8-DE3613D0E429}" srcOrd="24" destOrd="0" presId="urn:microsoft.com/office/officeart/2008/layout/LinedList"/>
    <dgm:cxn modelId="{2BB142E1-853D-9A4B-94E8-12ED0D915232}" type="presParOf" srcId="{BE7416D8-B1ED-524C-B70F-59A7C339F65E}" destId="{AE9E4ABB-20C4-AF40-A8A0-9DD3FD8AADCB}" srcOrd="25" destOrd="0" presId="urn:microsoft.com/office/officeart/2008/layout/LinedList"/>
    <dgm:cxn modelId="{C02E7D00-B03B-DE45-AD6B-146C3738FFF6}" type="presParOf" srcId="{AE9E4ABB-20C4-AF40-A8A0-9DD3FD8AADCB}" destId="{B14CB2BB-C068-BB44-85FD-DB723187DB62}" srcOrd="0" destOrd="0" presId="urn:microsoft.com/office/officeart/2008/layout/LinedList"/>
    <dgm:cxn modelId="{554D9F2F-8253-CB41-B3F1-ED8DC62AFFBF}" type="presParOf" srcId="{AE9E4ABB-20C4-AF40-A8A0-9DD3FD8AADCB}" destId="{9EB8D5FD-357A-7C4F-B246-F97959DADC9B}" srcOrd="1" destOrd="0" presId="urn:microsoft.com/office/officeart/2008/layout/LinedList"/>
    <dgm:cxn modelId="{5B099B40-6688-F949-A63A-59D99DE14E76}" type="presParOf" srcId="{BE7416D8-B1ED-524C-B70F-59A7C339F65E}" destId="{66EFEB56-18C8-3044-91C6-9A36E8518742}" srcOrd="26" destOrd="0" presId="urn:microsoft.com/office/officeart/2008/layout/LinedList"/>
    <dgm:cxn modelId="{6713491E-FAC7-5748-8859-E841399AD1DE}" type="presParOf" srcId="{BE7416D8-B1ED-524C-B70F-59A7C339F65E}" destId="{11C4461B-D0FE-884A-BB55-FA633198EC43}" srcOrd="27" destOrd="0" presId="urn:microsoft.com/office/officeart/2008/layout/LinedList"/>
    <dgm:cxn modelId="{78DDC132-53CB-5242-9690-48DDBA8B1702}" type="presParOf" srcId="{11C4461B-D0FE-884A-BB55-FA633198EC43}" destId="{7EDCB670-0A86-9740-B11F-E316B19DBE4F}" srcOrd="0" destOrd="0" presId="urn:microsoft.com/office/officeart/2008/layout/LinedList"/>
    <dgm:cxn modelId="{A0BC4C1C-CF30-874E-9CA8-F2B3A8EE2ABE}" type="presParOf" srcId="{11C4461B-D0FE-884A-BB55-FA633198EC43}" destId="{5063C4F7-F080-8A47-B493-B21631B4C9A0}" srcOrd="1" destOrd="0" presId="urn:microsoft.com/office/officeart/2008/layout/LinedList"/>
    <dgm:cxn modelId="{228FD6EE-9947-1844-A197-212A952516DE}" type="presParOf" srcId="{BE7416D8-B1ED-524C-B70F-59A7C339F65E}" destId="{2A1C617B-A61D-C94C-BCBA-E0FA1D7F9DF0}" srcOrd="28" destOrd="0" presId="urn:microsoft.com/office/officeart/2008/layout/LinedList"/>
    <dgm:cxn modelId="{BE32140D-26D2-664B-B9DD-5BDC7A5FD180}" type="presParOf" srcId="{BE7416D8-B1ED-524C-B70F-59A7C339F65E}" destId="{1EDBFE71-3ABD-8642-9DCA-8DF4835E717F}" srcOrd="29" destOrd="0" presId="urn:microsoft.com/office/officeart/2008/layout/LinedList"/>
    <dgm:cxn modelId="{8FD87125-0243-CF4F-B0B1-47F844097138}" type="presParOf" srcId="{1EDBFE71-3ABD-8642-9DCA-8DF4835E717F}" destId="{3164159E-C588-334A-9BAE-0B74E17BE22B}" srcOrd="0" destOrd="0" presId="urn:microsoft.com/office/officeart/2008/layout/LinedList"/>
    <dgm:cxn modelId="{B78FE03C-6AA4-1543-B340-918C4195FD1F}" type="presParOf" srcId="{1EDBFE71-3ABD-8642-9DCA-8DF4835E717F}" destId="{FE1C16EA-106A-CE4F-9F9F-3FC1BF37C6C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5B53F3-3A02-4FC2-8E5D-24D967FD65D0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128A9CB-D5AE-4D1B-B6B4-9A797A805461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GB" dirty="0">
              <a:solidFill>
                <a:schemeClr val="accent1">
                  <a:lumMod val="75000"/>
                </a:schemeClr>
              </a:solidFill>
            </a:rPr>
            <a:t>Try to remain calm and emotionally regulated.</a:t>
          </a:r>
          <a:endParaRPr 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C8F1172F-0BF3-4A8B-BF46-41F70C8BE2B7}" type="parTrans" cxnId="{FF55703A-FD43-495A-8799-C47566139DFB}">
      <dgm:prSet/>
      <dgm:spPr/>
      <dgm:t>
        <a:bodyPr/>
        <a:lstStyle/>
        <a:p>
          <a:endParaRPr lang="en-US"/>
        </a:p>
      </dgm:t>
    </dgm:pt>
    <dgm:pt modelId="{5A0BB9A3-BA0A-4E29-AEEC-82DDF490FD47}" type="sibTrans" cxnId="{FF55703A-FD43-495A-8799-C47566139DFB}">
      <dgm:prSet/>
      <dgm:spPr/>
      <dgm:t>
        <a:bodyPr/>
        <a:lstStyle/>
        <a:p>
          <a:endParaRPr lang="en-US"/>
        </a:p>
      </dgm:t>
    </dgm:pt>
    <dgm:pt modelId="{2392D62E-7AFE-4C4C-BDA6-AF3741DD9328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b="1" dirty="0">
              <a:solidFill>
                <a:schemeClr val="accent1">
                  <a:lumMod val="75000"/>
                </a:schemeClr>
              </a:solidFill>
            </a:rPr>
            <a:t>Keep a diary.</a:t>
          </a:r>
          <a:endParaRPr lang="en-US" b="1" dirty="0">
            <a:solidFill>
              <a:schemeClr val="accent1">
                <a:lumMod val="75000"/>
              </a:schemeClr>
            </a:solidFill>
          </a:endParaRPr>
        </a:p>
      </dgm:t>
    </dgm:pt>
    <dgm:pt modelId="{FA2CB298-31C6-4BC6-8C4D-B00409EE495B}" type="parTrans" cxnId="{4463EF44-5CA1-4038-A7BF-CE7208080B6D}">
      <dgm:prSet/>
      <dgm:spPr/>
      <dgm:t>
        <a:bodyPr/>
        <a:lstStyle/>
        <a:p>
          <a:endParaRPr lang="en-US"/>
        </a:p>
      </dgm:t>
    </dgm:pt>
    <dgm:pt modelId="{272FBCB4-E866-4669-9F02-2F57FFB8B346}" type="sibTrans" cxnId="{4463EF44-5CA1-4038-A7BF-CE7208080B6D}">
      <dgm:prSet/>
      <dgm:spPr/>
      <dgm:t>
        <a:bodyPr/>
        <a:lstStyle/>
        <a:p>
          <a:endParaRPr lang="en-US"/>
        </a:p>
      </dgm:t>
    </dgm:pt>
    <dgm:pt modelId="{94AC2E0A-13FB-4B3E-8838-A317DDE0EE44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b="1" dirty="0">
              <a:solidFill>
                <a:schemeClr val="accent1">
                  <a:lumMod val="75000"/>
                </a:schemeClr>
              </a:solidFill>
            </a:rPr>
            <a:t>Use positive language.</a:t>
          </a:r>
          <a:endParaRPr lang="en-US" b="1" dirty="0">
            <a:solidFill>
              <a:schemeClr val="accent1">
                <a:lumMod val="75000"/>
              </a:schemeClr>
            </a:solidFill>
          </a:endParaRPr>
        </a:p>
      </dgm:t>
    </dgm:pt>
    <dgm:pt modelId="{354F4812-C30E-42CD-8EAC-30BB3CE3D7F7}" type="parTrans" cxnId="{7CDC1CAF-7BF5-4A79-BDA7-431EDC5A6954}">
      <dgm:prSet/>
      <dgm:spPr/>
      <dgm:t>
        <a:bodyPr/>
        <a:lstStyle/>
        <a:p>
          <a:endParaRPr lang="en-US"/>
        </a:p>
      </dgm:t>
    </dgm:pt>
    <dgm:pt modelId="{ABCE80AF-34D2-40A2-8497-895BB489A91F}" type="sibTrans" cxnId="{7CDC1CAF-7BF5-4A79-BDA7-431EDC5A6954}">
      <dgm:prSet/>
      <dgm:spPr/>
      <dgm:t>
        <a:bodyPr/>
        <a:lstStyle/>
        <a:p>
          <a:endParaRPr lang="en-US"/>
        </a:p>
      </dgm:t>
    </dgm:pt>
    <dgm:pt modelId="{0DC7BDFD-CC78-4E67-8E5F-18A9D63EC09E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GB" dirty="0">
              <a:solidFill>
                <a:schemeClr val="accent1">
                  <a:lumMod val="75000"/>
                </a:schemeClr>
              </a:solidFill>
            </a:rPr>
            <a:t>Reassure your child that the feeling will pass </a:t>
          </a:r>
          <a:endParaRPr 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4D971E09-9787-4049-85D8-0D281583DD0A}" type="parTrans" cxnId="{FC5E684B-E53F-403D-A119-67C8A298977A}">
      <dgm:prSet/>
      <dgm:spPr/>
      <dgm:t>
        <a:bodyPr/>
        <a:lstStyle/>
        <a:p>
          <a:endParaRPr lang="en-US"/>
        </a:p>
      </dgm:t>
    </dgm:pt>
    <dgm:pt modelId="{DCF9BD4F-ADEC-443C-AB2F-5FDC292BD3B3}" type="sibTrans" cxnId="{FC5E684B-E53F-403D-A119-67C8A298977A}">
      <dgm:prSet/>
      <dgm:spPr/>
      <dgm:t>
        <a:bodyPr/>
        <a:lstStyle/>
        <a:p>
          <a:endParaRPr lang="en-US"/>
        </a:p>
      </dgm:t>
    </dgm:pt>
    <dgm:pt modelId="{0ABD5081-579E-4C99-A840-897596644653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accent1">
                  <a:lumMod val="75000"/>
                </a:schemeClr>
              </a:solidFill>
            </a:rPr>
            <a:t>Give focus and time to your child’s strengths and interests.</a:t>
          </a:r>
        </a:p>
      </dgm:t>
    </dgm:pt>
    <dgm:pt modelId="{FBF48FF9-85AD-488B-B5C8-8FBA73213D70}" type="parTrans" cxnId="{575B7606-56E7-4F64-AB7F-2EA25B6A9F18}">
      <dgm:prSet/>
      <dgm:spPr/>
      <dgm:t>
        <a:bodyPr/>
        <a:lstStyle/>
        <a:p>
          <a:endParaRPr lang="en-US"/>
        </a:p>
      </dgm:t>
    </dgm:pt>
    <dgm:pt modelId="{53B61D9B-EA53-4C79-A6CD-AA044A87AAC3}" type="sibTrans" cxnId="{575B7606-56E7-4F64-AB7F-2EA25B6A9F18}">
      <dgm:prSet/>
      <dgm:spPr/>
      <dgm:t>
        <a:bodyPr/>
        <a:lstStyle/>
        <a:p>
          <a:endParaRPr lang="en-US"/>
        </a:p>
      </dgm:t>
    </dgm:pt>
    <dgm:pt modelId="{A2D299B1-9EDC-4BA0-B35D-EA512372095F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accent1">
                  <a:lumMod val="75000"/>
                </a:schemeClr>
              </a:solidFill>
            </a:rPr>
            <a:t>Remind your child that thoughts are not reality</a:t>
          </a:r>
        </a:p>
      </dgm:t>
    </dgm:pt>
    <dgm:pt modelId="{B71A100B-6D9F-4EDE-88F5-BE7BB6406278}" type="parTrans" cxnId="{B5EBA73D-13DF-4930-9F55-B28D4C2C67F3}">
      <dgm:prSet/>
      <dgm:spPr/>
      <dgm:t>
        <a:bodyPr/>
        <a:lstStyle/>
        <a:p>
          <a:endParaRPr lang="en-US"/>
        </a:p>
      </dgm:t>
    </dgm:pt>
    <dgm:pt modelId="{C5B0B112-EF30-49CF-B780-440DC0A5DE41}" type="sibTrans" cxnId="{B5EBA73D-13DF-4930-9F55-B28D4C2C67F3}">
      <dgm:prSet/>
      <dgm:spPr/>
      <dgm:t>
        <a:bodyPr/>
        <a:lstStyle/>
        <a:p>
          <a:endParaRPr lang="en-US"/>
        </a:p>
      </dgm:t>
    </dgm:pt>
    <dgm:pt modelId="{F5F5DAAA-9FA7-40C4-AE90-F74A5341CD8C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b="1" dirty="0">
              <a:solidFill>
                <a:schemeClr val="accent1">
                  <a:lumMod val="75000"/>
                </a:schemeClr>
              </a:solidFill>
            </a:rPr>
            <a:t>Identify helpful and unhelpful thoughts is possible</a:t>
          </a:r>
        </a:p>
      </dgm:t>
    </dgm:pt>
    <dgm:pt modelId="{6B42296D-59B5-477B-A3E6-D043F846E357}" type="parTrans" cxnId="{186E6377-B33C-4636-9624-8281200ABA60}">
      <dgm:prSet/>
      <dgm:spPr/>
      <dgm:t>
        <a:bodyPr/>
        <a:lstStyle/>
        <a:p>
          <a:endParaRPr lang="en-US"/>
        </a:p>
      </dgm:t>
    </dgm:pt>
    <dgm:pt modelId="{2DA8CAF2-02E2-4B3E-99BB-6A95666ADAAD}" type="sibTrans" cxnId="{186E6377-B33C-4636-9624-8281200ABA60}">
      <dgm:prSet/>
      <dgm:spPr/>
      <dgm:t>
        <a:bodyPr/>
        <a:lstStyle/>
        <a:p>
          <a:endParaRPr lang="en-US"/>
        </a:p>
      </dgm:t>
    </dgm:pt>
    <dgm:pt modelId="{058463C4-2E2E-4CBB-9C80-0C3D1D8F7D7D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GB" dirty="0">
              <a:solidFill>
                <a:schemeClr val="accent1">
                  <a:lumMod val="75000"/>
                </a:schemeClr>
              </a:solidFill>
            </a:rPr>
            <a:t>Remind your child that they are safe and that they will be ok.</a:t>
          </a:r>
          <a:endParaRPr 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3D62F55C-49D8-44BC-9101-3870BB58A3D7}" type="parTrans" cxnId="{69F91DE7-9661-4629-951C-39D55C7D5BEA}">
      <dgm:prSet/>
      <dgm:spPr/>
      <dgm:t>
        <a:bodyPr/>
        <a:lstStyle/>
        <a:p>
          <a:endParaRPr lang="en-US"/>
        </a:p>
      </dgm:t>
    </dgm:pt>
    <dgm:pt modelId="{550D5B23-788F-4A1F-A78B-CE00813D7D8F}" type="sibTrans" cxnId="{69F91DE7-9661-4629-951C-39D55C7D5BEA}">
      <dgm:prSet/>
      <dgm:spPr/>
      <dgm:t>
        <a:bodyPr/>
        <a:lstStyle/>
        <a:p>
          <a:endParaRPr lang="en-US"/>
        </a:p>
      </dgm:t>
    </dgm:pt>
    <dgm:pt modelId="{FDEF17F9-71DC-45B3-BBBB-969F59E171B3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b="1" dirty="0">
              <a:solidFill>
                <a:schemeClr val="accent1">
                  <a:lumMod val="75000"/>
                </a:schemeClr>
              </a:solidFill>
            </a:rPr>
            <a:t>Encourage that it is ok to do things even if we feel anxious.</a:t>
          </a:r>
          <a:endParaRPr lang="en-US" b="1" dirty="0">
            <a:solidFill>
              <a:schemeClr val="accent1">
                <a:lumMod val="75000"/>
              </a:schemeClr>
            </a:solidFill>
          </a:endParaRPr>
        </a:p>
      </dgm:t>
    </dgm:pt>
    <dgm:pt modelId="{13375CB9-5C1A-44DF-B6A0-879DB61497E3}" type="parTrans" cxnId="{29879D41-1741-42E8-8E4D-7BC6EB6280D0}">
      <dgm:prSet/>
      <dgm:spPr/>
      <dgm:t>
        <a:bodyPr/>
        <a:lstStyle/>
        <a:p>
          <a:endParaRPr lang="en-US"/>
        </a:p>
      </dgm:t>
    </dgm:pt>
    <dgm:pt modelId="{90E2A078-7787-4C5E-8CCB-E5762FE49C3E}" type="sibTrans" cxnId="{29879D41-1741-42E8-8E4D-7BC6EB6280D0}">
      <dgm:prSet/>
      <dgm:spPr/>
      <dgm:t>
        <a:bodyPr/>
        <a:lstStyle/>
        <a:p>
          <a:endParaRPr lang="en-US"/>
        </a:p>
      </dgm:t>
    </dgm:pt>
    <dgm:pt modelId="{A04D61AE-34F2-4DC3-8FFC-B8BAB9B964F4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GB" dirty="0">
              <a:solidFill>
                <a:schemeClr val="accent1">
                  <a:lumMod val="75000"/>
                </a:schemeClr>
              </a:solidFill>
            </a:rPr>
            <a:t>Involve your child in decisions relating to their anxiety if possible.</a:t>
          </a:r>
        </a:p>
      </dgm:t>
    </dgm:pt>
    <dgm:pt modelId="{585678E0-90B9-4F0C-899C-01FA543571FE}" type="parTrans" cxnId="{61A402BA-48DB-4B7B-8351-BD823C2A9B32}">
      <dgm:prSet/>
      <dgm:spPr/>
      <dgm:t>
        <a:bodyPr/>
        <a:lstStyle/>
        <a:p>
          <a:endParaRPr lang="en-US"/>
        </a:p>
      </dgm:t>
    </dgm:pt>
    <dgm:pt modelId="{B4737287-C6AC-48A8-91A3-71D4FDAAC034}" type="sibTrans" cxnId="{61A402BA-48DB-4B7B-8351-BD823C2A9B32}">
      <dgm:prSet/>
      <dgm:spPr/>
      <dgm:t>
        <a:bodyPr/>
        <a:lstStyle/>
        <a:p>
          <a:endParaRPr lang="en-US"/>
        </a:p>
      </dgm:t>
    </dgm:pt>
    <dgm:pt modelId="{3A90B47E-3352-A345-A9CA-1594224BABA6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b="1" dirty="0">
              <a:solidFill>
                <a:schemeClr val="accent1">
                  <a:lumMod val="75000"/>
                </a:schemeClr>
              </a:solidFill>
            </a:rPr>
            <a:t>Take small steps and understand that it will take time for change to happen</a:t>
          </a:r>
        </a:p>
      </dgm:t>
    </dgm:pt>
    <dgm:pt modelId="{85F3D616-69D1-0D49-AE81-2943E24C3C40}" type="parTrans" cxnId="{68F6F1FC-AB45-2443-AB21-583264BEF326}">
      <dgm:prSet/>
      <dgm:spPr/>
      <dgm:t>
        <a:bodyPr/>
        <a:lstStyle/>
        <a:p>
          <a:endParaRPr lang="en-GB"/>
        </a:p>
      </dgm:t>
    </dgm:pt>
    <dgm:pt modelId="{0800AB40-00AD-D94D-8D84-612E6C48EB89}" type="sibTrans" cxnId="{68F6F1FC-AB45-2443-AB21-583264BEF326}">
      <dgm:prSet/>
      <dgm:spPr/>
      <dgm:t>
        <a:bodyPr/>
        <a:lstStyle/>
        <a:p>
          <a:endParaRPr lang="en-GB"/>
        </a:p>
      </dgm:t>
    </dgm:pt>
    <dgm:pt modelId="{C9CD4497-BC69-5445-88BA-F2AB8D5A4C65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GB" dirty="0">
              <a:solidFill>
                <a:schemeClr val="accent1">
                  <a:lumMod val="75000"/>
                </a:schemeClr>
              </a:solidFill>
            </a:rPr>
            <a:t>Work with the school and any other support offered.</a:t>
          </a:r>
        </a:p>
      </dgm:t>
    </dgm:pt>
    <dgm:pt modelId="{872680D5-EBDA-1E41-BD7B-6CFE8E0646A9}" type="parTrans" cxnId="{7B13CAC1-EC36-384C-9EFD-0606FC7F012A}">
      <dgm:prSet/>
      <dgm:spPr/>
      <dgm:t>
        <a:bodyPr/>
        <a:lstStyle/>
        <a:p>
          <a:endParaRPr lang="en-GB"/>
        </a:p>
      </dgm:t>
    </dgm:pt>
    <dgm:pt modelId="{DC5E40E6-D851-1143-9C58-2D2CBDD963C9}" type="sibTrans" cxnId="{7B13CAC1-EC36-384C-9EFD-0606FC7F012A}">
      <dgm:prSet/>
      <dgm:spPr/>
      <dgm:t>
        <a:bodyPr/>
        <a:lstStyle/>
        <a:p>
          <a:endParaRPr lang="en-GB"/>
        </a:p>
      </dgm:t>
    </dgm:pt>
    <dgm:pt modelId="{909BBFB0-E632-7F45-A3A0-F14D52891055}" type="pres">
      <dgm:prSet presAssocID="{8A5B53F3-3A02-4FC2-8E5D-24D967FD65D0}" presName="linear" presStyleCnt="0">
        <dgm:presLayoutVars>
          <dgm:animLvl val="lvl"/>
          <dgm:resizeHandles val="exact"/>
        </dgm:presLayoutVars>
      </dgm:prSet>
      <dgm:spPr/>
    </dgm:pt>
    <dgm:pt modelId="{8116C0FD-C2AF-5742-B60A-F93387BC3357}" type="pres">
      <dgm:prSet presAssocID="{C128A9CB-D5AE-4D1B-B6B4-9A797A805461}" presName="parentText" presStyleLbl="node1" presStyleIdx="0" presStyleCnt="12">
        <dgm:presLayoutVars>
          <dgm:chMax val="0"/>
          <dgm:bulletEnabled val="1"/>
        </dgm:presLayoutVars>
      </dgm:prSet>
      <dgm:spPr/>
    </dgm:pt>
    <dgm:pt modelId="{7AEA9284-E87D-EB43-847F-A62253750FCE}" type="pres">
      <dgm:prSet presAssocID="{5A0BB9A3-BA0A-4E29-AEEC-82DDF490FD47}" presName="spacer" presStyleCnt="0"/>
      <dgm:spPr/>
    </dgm:pt>
    <dgm:pt modelId="{9C38028E-932F-2D46-945C-BB3F39291487}" type="pres">
      <dgm:prSet presAssocID="{2392D62E-7AFE-4C4C-BDA6-AF3741DD9328}" presName="parentText" presStyleLbl="node1" presStyleIdx="1" presStyleCnt="12">
        <dgm:presLayoutVars>
          <dgm:chMax val="0"/>
          <dgm:bulletEnabled val="1"/>
        </dgm:presLayoutVars>
      </dgm:prSet>
      <dgm:spPr/>
    </dgm:pt>
    <dgm:pt modelId="{E7D6D530-1C84-664F-A821-66AE5B858150}" type="pres">
      <dgm:prSet presAssocID="{272FBCB4-E866-4669-9F02-2F57FFB8B346}" presName="spacer" presStyleCnt="0"/>
      <dgm:spPr/>
    </dgm:pt>
    <dgm:pt modelId="{6203D501-2009-354F-9950-95FFBD4EA347}" type="pres">
      <dgm:prSet presAssocID="{C9CD4497-BC69-5445-88BA-F2AB8D5A4C65}" presName="parentText" presStyleLbl="node1" presStyleIdx="2" presStyleCnt="12">
        <dgm:presLayoutVars>
          <dgm:chMax val="0"/>
          <dgm:bulletEnabled val="1"/>
        </dgm:presLayoutVars>
      </dgm:prSet>
      <dgm:spPr/>
    </dgm:pt>
    <dgm:pt modelId="{D5D609BE-7A7F-EC45-B42D-C6BA3AC55EEE}" type="pres">
      <dgm:prSet presAssocID="{DC5E40E6-D851-1143-9C58-2D2CBDD963C9}" presName="spacer" presStyleCnt="0"/>
      <dgm:spPr/>
    </dgm:pt>
    <dgm:pt modelId="{63C6507F-EAF9-4C4D-957F-0B3263082AF2}" type="pres">
      <dgm:prSet presAssocID="{94AC2E0A-13FB-4B3E-8838-A317DDE0EE44}" presName="parentText" presStyleLbl="node1" presStyleIdx="3" presStyleCnt="12">
        <dgm:presLayoutVars>
          <dgm:chMax val="0"/>
          <dgm:bulletEnabled val="1"/>
        </dgm:presLayoutVars>
      </dgm:prSet>
      <dgm:spPr/>
    </dgm:pt>
    <dgm:pt modelId="{4094556F-FAF7-EB4D-BF90-7FFDEC0481A4}" type="pres">
      <dgm:prSet presAssocID="{ABCE80AF-34D2-40A2-8497-895BB489A91F}" presName="spacer" presStyleCnt="0"/>
      <dgm:spPr/>
    </dgm:pt>
    <dgm:pt modelId="{08712F07-731E-0946-B44B-AF01FA0992C5}" type="pres">
      <dgm:prSet presAssocID="{0DC7BDFD-CC78-4E67-8E5F-18A9D63EC09E}" presName="parentText" presStyleLbl="node1" presStyleIdx="4" presStyleCnt="12">
        <dgm:presLayoutVars>
          <dgm:chMax val="0"/>
          <dgm:bulletEnabled val="1"/>
        </dgm:presLayoutVars>
      </dgm:prSet>
      <dgm:spPr/>
    </dgm:pt>
    <dgm:pt modelId="{FD05C38A-61BE-9A49-9039-90854D7F6FDB}" type="pres">
      <dgm:prSet presAssocID="{DCF9BD4F-ADEC-443C-AB2F-5FDC292BD3B3}" presName="spacer" presStyleCnt="0"/>
      <dgm:spPr/>
    </dgm:pt>
    <dgm:pt modelId="{E330E132-1F4B-E845-8042-B75D4640E6D7}" type="pres">
      <dgm:prSet presAssocID="{0ABD5081-579E-4C99-A840-897596644653}" presName="parentText" presStyleLbl="node1" presStyleIdx="5" presStyleCnt="12">
        <dgm:presLayoutVars>
          <dgm:chMax val="0"/>
          <dgm:bulletEnabled val="1"/>
        </dgm:presLayoutVars>
      </dgm:prSet>
      <dgm:spPr/>
    </dgm:pt>
    <dgm:pt modelId="{006113DF-B24F-8242-9BEB-48CE64500463}" type="pres">
      <dgm:prSet presAssocID="{53B61D9B-EA53-4C79-A6CD-AA044A87AAC3}" presName="spacer" presStyleCnt="0"/>
      <dgm:spPr/>
    </dgm:pt>
    <dgm:pt modelId="{D1AD4714-556E-FC47-8B69-DFD0082E5386}" type="pres">
      <dgm:prSet presAssocID="{A2D299B1-9EDC-4BA0-B35D-EA512372095F}" presName="parentText" presStyleLbl="node1" presStyleIdx="6" presStyleCnt="12">
        <dgm:presLayoutVars>
          <dgm:chMax val="0"/>
          <dgm:bulletEnabled val="1"/>
        </dgm:presLayoutVars>
      </dgm:prSet>
      <dgm:spPr/>
    </dgm:pt>
    <dgm:pt modelId="{9F57D4C3-6511-504C-830B-C69FEE73D6C6}" type="pres">
      <dgm:prSet presAssocID="{C5B0B112-EF30-49CF-B780-440DC0A5DE41}" presName="spacer" presStyleCnt="0"/>
      <dgm:spPr/>
    </dgm:pt>
    <dgm:pt modelId="{56953AB1-2207-C349-B293-F422CE9AC62F}" type="pres">
      <dgm:prSet presAssocID="{F5F5DAAA-9FA7-40C4-AE90-F74A5341CD8C}" presName="parentText" presStyleLbl="node1" presStyleIdx="7" presStyleCnt="12">
        <dgm:presLayoutVars>
          <dgm:chMax val="0"/>
          <dgm:bulletEnabled val="1"/>
        </dgm:presLayoutVars>
      </dgm:prSet>
      <dgm:spPr/>
    </dgm:pt>
    <dgm:pt modelId="{E12ACF8B-FDAF-B244-947B-A90C604625BD}" type="pres">
      <dgm:prSet presAssocID="{2DA8CAF2-02E2-4B3E-99BB-6A95666ADAAD}" presName="spacer" presStyleCnt="0"/>
      <dgm:spPr/>
    </dgm:pt>
    <dgm:pt modelId="{140F9B22-4228-C749-A0B2-84286B1F8CA7}" type="pres">
      <dgm:prSet presAssocID="{058463C4-2E2E-4CBB-9C80-0C3D1D8F7D7D}" presName="parentText" presStyleLbl="node1" presStyleIdx="8" presStyleCnt="12">
        <dgm:presLayoutVars>
          <dgm:chMax val="0"/>
          <dgm:bulletEnabled val="1"/>
        </dgm:presLayoutVars>
      </dgm:prSet>
      <dgm:spPr/>
    </dgm:pt>
    <dgm:pt modelId="{4D71382B-D2E4-4045-AA4C-D0931DB26424}" type="pres">
      <dgm:prSet presAssocID="{550D5B23-788F-4A1F-A78B-CE00813D7D8F}" presName="spacer" presStyleCnt="0"/>
      <dgm:spPr/>
    </dgm:pt>
    <dgm:pt modelId="{532F37D1-2E70-724C-B8DA-17087C7C60B2}" type="pres">
      <dgm:prSet presAssocID="{FDEF17F9-71DC-45B3-BBBB-969F59E171B3}" presName="parentText" presStyleLbl="node1" presStyleIdx="9" presStyleCnt="12">
        <dgm:presLayoutVars>
          <dgm:chMax val="0"/>
          <dgm:bulletEnabled val="1"/>
        </dgm:presLayoutVars>
      </dgm:prSet>
      <dgm:spPr/>
    </dgm:pt>
    <dgm:pt modelId="{8E9C0D68-ED37-2940-BAD2-A3D2F95A0FD7}" type="pres">
      <dgm:prSet presAssocID="{90E2A078-7787-4C5E-8CCB-E5762FE49C3E}" presName="spacer" presStyleCnt="0"/>
      <dgm:spPr/>
    </dgm:pt>
    <dgm:pt modelId="{E3E65B01-7231-2A43-9E38-46CEF06CAD93}" type="pres">
      <dgm:prSet presAssocID="{A04D61AE-34F2-4DC3-8FFC-B8BAB9B964F4}" presName="parentText" presStyleLbl="node1" presStyleIdx="10" presStyleCnt="12">
        <dgm:presLayoutVars>
          <dgm:chMax val="0"/>
          <dgm:bulletEnabled val="1"/>
        </dgm:presLayoutVars>
      </dgm:prSet>
      <dgm:spPr/>
    </dgm:pt>
    <dgm:pt modelId="{F3073E29-B2FA-DC4D-A94F-B098CEB8AF5C}" type="pres">
      <dgm:prSet presAssocID="{B4737287-C6AC-48A8-91A3-71D4FDAAC034}" presName="spacer" presStyleCnt="0"/>
      <dgm:spPr/>
    </dgm:pt>
    <dgm:pt modelId="{4D94236E-5EA7-8543-8F01-2E96C0ABC2CA}" type="pres">
      <dgm:prSet presAssocID="{3A90B47E-3352-A345-A9CA-1594224BABA6}" presName="parentText" presStyleLbl="node1" presStyleIdx="11" presStyleCnt="12">
        <dgm:presLayoutVars>
          <dgm:chMax val="0"/>
          <dgm:bulletEnabled val="1"/>
        </dgm:presLayoutVars>
      </dgm:prSet>
      <dgm:spPr/>
    </dgm:pt>
  </dgm:ptLst>
  <dgm:cxnLst>
    <dgm:cxn modelId="{83BA0D00-F136-8242-AE8F-8EC4A01459D2}" type="presOf" srcId="{C9CD4497-BC69-5445-88BA-F2AB8D5A4C65}" destId="{6203D501-2009-354F-9950-95FFBD4EA347}" srcOrd="0" destOrd="0" presId="urn:microsoft.com/office/officeart/2005/8/layout/vList2"/>
    <dgm:cxn modelId="{575B7606-56E7-4F64-AB7F-2EA25B6A9F18}" srcId="{8A5B53F3-3A02-4FC2-8E5D-24D967FD65D0}" destId="{0ABD5081-579E-4C99-A840-897596644653}" srcOrd="5" destOrd="0" parTransId="{FBF48FF9-85AD-488B-B5C8-8FBA73213D70}" sibTransId="{53B61D9B-EA53-4C79-A6CD-AA044A87AAC3}"/>
    <dgm:cxn modelId="{1407661F-E6BD-D743-96CD-8DE16202488A}" type="presOf" srcId="{0DC7BDFD-CC78-4E67-8E5F-18A9D63EC09E}" destId="{08712F07-731E-0946-B44B-AF01FA0992C5}" srcOrd="0" destOrd="0" presId="urn:microsoft.com/office/officeart/2005/8/layout/vList2"/>
    <dgm:cxn modelId="{FF55703A-FD43-495A-8799-C47566139DFB}" srcId="{8A5B53F3-3A02-4FC2-8E5D-24D967FD65D0}" destId="{C128A9CB-D5AE-4D1B-B6B4-9A797A805461}" srcOrd="0" destOrd="0" parTransId="{C8F1172F-0BF3-4A8B-BF46-41F70C8BE2B7}" sibTransId="{5A0BB9A3-BA0A-4E29-AEEC-82DDF490FD47}"/>
    <dgm:cxn modelId="{B5EBA73D-13DF-4930-9F55-B28D4C2C67F3}" srcId="{8A5B53F3-3A02-4FC2-8E5D-24D967FD65D0}" destId="{A2D299B1-9EDC-4BA0-B35D-EA512372095F}" srcOrd="6" destOrd="0" parTransId="{B71A100B-6D9F-4EDE-88F5-BE7BB6406278}" sibTransId="{C5B0B112-EF30-49CF-B780-440DC0A5DE41}"/>
    <dgm:cxn modelId="{29879D41-1741-42E8-8E4D-7BC6EB6280D0}" srcId="{8A5B53F3-3A02-4FC2-8E5D-24D967FD65D0}" destId="{FDEF17F9-71DC-45B3-BBBB-969F59E171B3}" srcOrd="9" destOrd="0" parTransId="{13375CB9-5C1A-44DF-B6A0-879DB61497E3}" sibTransId="{90E2A078-7787-4C5E-8CCB-E5762FE49C3E}"/>
    <dgm:cxn modelId="{13295864-AB52-D348-A9FC-5CD5492DEBB1}" type="presOf" srcId="{0ABD5081-579E-4C99-A840-897596644653}" destId="{E330E132-1F4B-E845-8042-B75D4640E6D7}" srcOrd="0" destOrd="0" presId="urn:microsoft.com/office/officeart/2005/8/layout/vList2"/>
    <dgm:cxn modelId="{4463EF44-5CA1-4038-A7BF-CE7208080B6D}" srcId="{8A5B53F3-3A02-4FC2-8E5D-24D967FD65D0}" destId="{2392D62E-7AFE-4C4C-BDA6-AF3741DD9328}" srcOrd="1" destOrd="0" parTransId="{FA2CB298-31C6-4BC6-8C4D-B00409EE495B}" sibTransId="{272FBCB4-E866-4669-9F02-2F57FFB8B346}"/>
    <dgm:cxn modelId="{C13AFC48-0A0B-444A-95B8-04ABC013DC4B}" type="presOf" srcId="{2392D62E-7AFE-4C4C-BDA6-AF3741DD9328}" destId="{9C38028E-932F-2D46-945C-BB3F39291487}" srcOrd="0" destOrd="0" presId="urn:microsoft.com/office/officeart/2005/8/layout/vList2"/>
    <dgm:cxn modelId="{FC5E684B-E53F-403D-A119-67C8A298977A}" srcId="{8A5B53F3-3A02-4FC2-8E5D-24D967FD65D0}" destId="{0DC7BDFD-CC78-4E67-8E5F-18A9D63EC09E}" srcOrd="4" destOrd="0" parTransId="{4D971E09-9787-4049-85D8-0D281583DD0A}" sibTransId="{DCF9BD4F-ADEC-443C-AB2F-5FDC292BD3B3}"/>
    <dgm:cxn modelId="{1B9BD174-4EA9-D44E-994E-0ECB5A14C0CB}" type="presOf" srcId="{F5F5DAAA-9FA7-40C4-AE90-F74A5341CD8C}" destId="{56953AB1-2207-C349-B293-F422CE9AC62F}" srcOrd="0" destOrd="0" presId="urn:microsoft.com/office/officeart/2005/8/layout/vList2"/>
    <dgm:cxn modelId="{6F107456-0E74-3445-B7CB-EFF15C0BC0D2}" type="presOf" srcId="{C128A9CB-D5AE-4D1B-B6B4-9A797A805461}" destId="{8116C0FD-C2AF-5742-B60A-F93387BC3357}" srcOrd="0" destOrd="0" presId="urn:microsoft.com/office/officeart/2005/8/layout/vList2"/>
    <dgm:cxn modelId="{0C2B9C56-C199-EC4F-82B3-D44AEE181D5B}" type="presOf" srcId="{A2D299B1-9EDC-4BA0-B35D-EA512372095F}" destId="{D1AD4714-556E-FC47-8B69-DFD0082E5386}" srcOrd="0" destOrd="0" presId="urn:microsoft.com/office/officeart/2005/8/layout/vList2"/>
    <dgm:cxn modelId="{186E6377-B33C-4636-9624-8281200ABA60}" srcId="{8A5B53F3-3A02-4FC2-8E5D-24D967FD65D0}" destId="{F5F5DAAA-9FA7-40C4-AE90-F74A5341CD8C}" srcOrd="7" destOrd="0" parTransId="{6B42296D-59B5-477B-A3E6-D043F846E357}" sibTransId="{2DA8CAF2-02E2-4B3E-99BB-6A95666ADAAD}"/>
    <dgm:cxn modelId="{57CB1458-EDAF-1143-9D6C-A5F28D05CF09}" type="presOf" srcId="{94AC2E0A-13FB-4B3E-8838-A317DDE0EE44}" destId="{63C6507F-EAF9-4C4D-957F-0B3263082AF2}" srcOrd="0" destOrd="0" presId="urn:microsoft.com/office/officeart/2005/8/layout/vList2"/>
    <dgm:cxn modelId="{FD852EA0-AF8A-9340-BE2F-3C6BF8BEBD56}" type="presOf" srcId="{8A5B53F3-3A02-4FC2-8E5D-24D967FD65D0}" destId="{909BBFB0-E632-7F45-A3A0-F14D52891055}" srcOrd="0" destOrd="0" presId="urn:microsoft.com/office/officeart/2005/8/layout/vList2"/>
    <dgm:cxn modelId="{7CDC1CAF-7BF5-4A79-BDA7-431EDC5A6954}" srcId="{8A5B53F3-3A02-4FC2-8E5D-24D967FD65D0}" destId="{94AC2E0A-13FB-4B3E-8838-A317DDE0EE44}" srcOrd="3" destOrd="0" parTransId="{354F4812-C30E-42CD-8EAC-30BB3CE3D7F7}" sibTransId="{ABCE80AF-34D2-40A2-8497-895BB489A91F}"/>
    <dgm:cxn modelId="{20FB29B4-F77E-F846-8AF9-5B2E4EE4A2BF}" type="presOf" srcId="{3A90B47E-3352-A345-A9CA-1594224BABA6}" destId="{4D94236E-5EA7-8543-8F01-2E96C0ABC2CA}" srcOrd="0" destOrd="0" presId="urn:microsoft.com/office/officeart/2005/8/layout/vList2"/>
    <dgm:cxn modelId="{471CF4B8-67E1-FE45-A7F7-32157F6DF5CA}" type="presOf" srcId="{A04D61AE-34F2-4DC3-8FFC-B8BAB9B964F4}" destId="{E3E65B01-7231-2A43-9E38-46CEF06CAD93}" srcOrd="0" destOrd="0" presId="urn:microsoft.com/office/officeart/2005/8/layout/vList2"/>
    <dgm:cxn modelId="{61A402BA-48DB-4B7B-8351-BD823C2A9B32}" srcId="{8A5B53F3-3A02-4FC2-8E5D-24D967FD65D0}" destId="{A04D61AE-34F2-4DC3-8FFC-B8BAB9B964F4}" srcOrd="10" destOrd="0" parTransId="{585678E0-90B9-4F0C-899C-01FA543571FE}" sibTransId="{B4737287-C6AC-48A8-91A3-71D4FDAAC034}"/>
    <dgm:cxn modelId="{7B13CAC1-EC36-384C-9EFD-0606FC7F012A}" srcId="{8A5B53F3-3A02-4FC2-8E5D-24D967FD65D0}" destId="{C9CD4497-BC69-5445-88BA-F2AB8D5A4C65}" srcOrd="2" destOrd="0" parTransId="{872680D5-EBDA-1E41-BD7B-6CFE8E0646A9}" sibTransId="{DC5E40E6-D851-1143-9C58-2D2CBDD963C9}"/>
    <dgm:cxn modelId="{172860DA-3652-9348-BD06-81DC2822D73D}" type="presOf" srcId="{058463C4-2E2E-4CBB-9C80-0C3D1D8F7D7D}" destId="{140F9B22-4228-C749-A0B2-84286B1F8CA7}" srcOrd="0" destOrd="0" presId="urn:microsoft.com/office/officeart/2005/8/layout/vList2"/>
    <dgm:cxn modelId="{322781DE-A618-CE47-86FE-C5BF0189C215}" type="presOf" srcId="{FDEF17F9-71DC-45B3-BBBB-969F59E171B3}" destId="{532F37D1-2E70-724C-B8DA-17087C7C60B2}" srcOrd="0" destOrd="0" presId="urn:microsoft.com/office/officeart/2005/8/layout/vList2"/>
    <dgm:cxn modelId="{69F91DE7-9661-4629-951C-39D55C7D5BEA}" srcId="{8A5B53F3-3A02-4FC2-8E5D-24D967FD65D0}" destId="{058463C4-2E2E-4CBB-9C80-0C3D1D8F7D7D}" srcOrd="8" destOrd="0" parTransId="{3D62F55C-49D8-44BC-9101-3870BB58A3D7}" sibTransId="{550D5B23-788F-4A1F-A78B-CE00813D7D8F}"/>
    <dgm:cxn modelId="{68F6F1FC-AB45-2443-AB21-583264BEF326}" srcId="{8A5B53F3-3A02-4FC2-8E5D-24D967FD65D0}" destId="{3A90B47E-3352-A345-A9CA-1594224BABA6}" srcOrd="11" destOrd="0" parTransId="{85F3D616-69D1-0D49-AE81-2943E24C3C40}" sibTransId="{0800AB40-00AD-D94D-8D84-612E6C48EB89}"/>
    <dgm:cxn modelId="{AF6F080F-4528-094A-9CCE-B82EC1867238}" type="presParOf" srcId="{909BBFB0-E632-7F45-A3A0-F14D52891055}" destId="{8116C0FD-C2AF-5742-B60A-F93387BC3357}" srcOrd="0" destOrd="0" presId="urn:microsoft.com/office/officeart/2005/8/layout/vList2"/>
    <dgm:cxn modelId="{2EC03B3C-4C4B-3240-B76C-D8CB1DA0364C}" type="presParOf" srcId="{909BBFB0-E632-7F45-A3A0-F14D52891055}" destId="{7AEA9284-E87D-EB43-847F-A62253750FCE}" srcOrd="1" destOrd="0" presId="urn:microsoft.com/office/officeart/2005/8/layout/vList2"/>
    <dgm:cxn modelId="{DB7DF010-3A1D-6746-B17D-7B15EFA37F60}" type="presParOf" srcId="{909BBFB0-E632-7F45-A3A0-F14D52891055}" destId="{9C38028E-932F-2D46-945C-BB3F39291487}" srcOrd="2" destOrd="0" presId="urn:microsoft.com/office/officeart/2005/8/layout/vList2"/>
    <dgm:cxn modelId="{E82DCDDB-C7F2-D142-86B6-1F3B33476D46}" type="presParOf" srcId="{909BBFB0-E632-7F45-A3A0-F14D52891055}" destId="{E7D6D530-1C84-664F-A821-66AE5B858150}" srcOrd="3" destOrd="0" presId="urn:microsoft.com/office/officeart/2005/8/layout/vList2"/>
    <dgm:cxn modelId="{FD4DC376-4B3E-984A-9B9D-631A461587A3}" type="presParOf" srcId="{909BBFB0-E632-7F45-A3A0-F14D52891055}" destId="{6203D501-2009-354F-9950-95FFBD4EA347}" srcOrd="4" destOrd="0" presId="urn:microsoft.com/office/officeart/2005/8/layout/vList2"/>
    <dgm:cxn modelId="{1CC94027-D458-1146-9E7D-CE03D634BDBF}" type="presParOf" srcId="{909BBFB0-E632-7F45-A3A0-F14D52891055}" destId="{D5D609BE-7A7F-EC45-B42D-C6BA3AC55EEE}" srcOrd="5" destOrd="0" presId="urn:microsoft.com/office/officeart/2005/8/layout/vList2"/>
    <dgm:cxn modelId="{605647A5-560B-4F49-BDA4-ECB7EF94561C}" type="presParOf" srcId="{909BBFB0-E632-7F45-A3A0-F14D52891055}" destId="{63C6507F-EAF9-4C4D-957F-0B3263082AF2}" srcOrd="6" destOrd="0" presId="urn:microsoft.com/office/officeart/2005/8/layout/vList2"/>
    <dgm:cxn modelId="{AD8CF212-4ECA-1442-A87A-7421DC9A2D34}" type="presParOf" srcId="{909BBFB0-E632-7F45-A3A0-F14D52891055}" destId="{4094556F-FAF7-EB4D-BF90-7FFDEC0481A4}" srcOrd="7" destOrd="0" presId="urn:microsoft.com/office/officeart/2005/8/layout/vList2"/>
    <dgm:cxn modelId="{3917EC90-5592-DA48-8AF4-9A5B2BA56E68}" type="presParOf" srcId="{909BBFB0-E632-7F45-A3A0-F14D52891055}" destId="{08712F07-731E-0946-B44B-AF01FA0992C5}" srcOrd="8" destOrd="0" presId="urn:microsoft.com/office/officeart/2005/8/layout/vList2"/>
    <dgm:cxn modelId="{C1BF7439-4340-4843-A4C4-A8C6FB7CA715}" type="presParOf" srcId="{909BBFB0-E632-7F45-A3A0-F14D52891055}" destId="{FD05C38A-61BE-9A49-9039-90854D7F6FDB}" srcOrd="9" destOrd="0" presId="urn:microsoft.com/office/officeart/2005/8/layout/vList2"/>
    <dgm:cxn modelId="{05D1663B-C11D-B649-AE85-4F1720ED2357}" type="presParOf" srcId="{909BBFB0-E632-7F45-A3A0-F14D52891055}" destId="{E330E132-1F4B-E845-8042-B75D4640E6D7}" srcOrd="10" destOrd="0" presId="urn:microsoft.com/office/officeart/2005/8/layout/vList2"/>
    <dgm:cxn modelId="{195A46F5-8C73-464D-9118-98B71D0F3F14}" type="presParOf" srcId="{909BBFB0-E632-7F45-A3A0-F14D52891055}" destId="{006113DF-B24F-8242-9BEB-48CE64500463}" srcOrd="11" destOrd="0" presId="urn:microsoft.com/office/officeart/2005/8/layout/vList2"/>
    <dgm:cxn modelId="{7352D60A-1491-454F-ABCC-FE6776A40709}" type="presParOf" srcId="{909BBFB0-E632-7F45-A3A0-F14D52891055}" destId="{D1AD4714-556E-FC47-8B69-DFD0082E5386}" srcOrd="12" destOrd="0" presId="urn:microsoft.com/office/officeart/2005/8/layout/vList2"/>
    <dgm:cxn modelId="{68C7B29E-7551-914C-BE0A-7B59DBD24E20}" type="presParOf" srcId="{909BBFB0-E632-7F45-A3A0-F14D52891055}" destId="{9F57D4C3-6511-504C-830B-C69FEE73D6C6}" srcOrd="13" destOrd="0" presId="urn:microsoft.com/office/officeart/2005/8/layout/vList2"/>
    <dgm:cxn modelId="{407C6A54-48CB-674D-909F-11F0F6CE8298}" type="presParOf" srcId="{909BBFB0-E632-7F45-A3A0-F14D52891055}" destId="{56953AB1-2207-C349-B293-F422CE9AC62F}" srcOrd="14" destOrd="0" presId="urn:microsoft.com/office/officeart/2005/8/layout/vList2"/>
    <dgm:cxn modelId="{E00A95D6-50E1-E148-87F5-6AEF1129B66A}" type="presParOf" srcId="{909BBFB0-E632-7F45-A3A0-F14D52891055}" destId="{E12ACF8B-FDAF-B244-947B-A90C604625BD}" srcOrd="15" destOrd="0" presId="urn:microsoft.com/office/officeart/2005/8/layout/vList2"/>
    <dgm:cxn modelId="{14186F9C-E3A9-ED4B-8D0B-925E68044EC7}" type="presParOf" srcId="{909BBFB0-E632-7F45-A3A0-F14D52891055}" destId="{140F9B22-4228-C749-A0B2-84286B1F8CA7}" srcOrd="16" destOrd="0" presId="urn:microsoft.com/office/officeart/2005/8/layout/vList2"/>
    <dgm:cxn modelId="{3109D1A3-8287-3B44-B6A7-8F3D3C3D332A}" type="presParOf" srcId="{909BBFB0-E632-7F45-A3A0-F14D52891055}" destId="{4D71382B-D2E4-4045-AA4C-D0931DB26424}" srcOrd="17" destOrd="0" presId="urn:microsoft.com/office/officeart/2005/8/layout/vList2"/>
    <dgm:cxn modelId="{C6628F81-D542-0A49-B942-71415E79F3DE}" type="presParOf" srcId="{909BBFB0-E632-7F45-A3A0-F14D52891055}" destId="{532F37D1-2E70-724C-B8DA-17087C7C60B2}" srcOrd="18" destOrd="0" presId="urn:microsoft.com/office/officeart/2005/8/layout/vList2"/>
    <dgm:cxn modelId="{3E98D25C-7A7E-E04B-A0B8-50673C9EA38B}" type="presParOf" srcId="{909BBFB0-E632-7F45-A3A0-F14D52891055}" destId="{8E9C0D68-ED37-2940-BAD2-A3D2F95A0FD7}" srcOrd="19" destOrd="0" presId="urn:microsoft.com/office/officeart/2005/8/layout/vList2"/>
    <dgm:cxn modelId="{F2A7AD5A-1D31-A543-8713-F13B4EAD6414}" type="presParOf" srcId="{909BBFB0-E632-7F45-A3A0-F14D52891055}" destId="{E3E65B01-7231-2A43-9E38-46CEF06CAD93}" srcOrd="20" destOrd="0" presId="urn:microsoft.com/office/officeart/2005/8/layout/vList2"/>
    <dgm:cxn modelId="{C61AE4EC-A317-AC41-BBAB-543B2113060E}" type="presParOf" srcId="{909BBFB0-E632-7F45-A3A0-F14D52891055}" destId="{F3073E29-B2FA-DC4D-A94F-B098CEB8AF5C}" srcOrd="21" destOrd="0" presId="urn:microsoft.com/office/officeart/2005/8/layout/vList2"/>
    <dgm:cxn modelId="{DD03270E-3705-AB49-9DEE-D98C285F5301}" type="presParOf" srcId="{909BBFB0-E632-7F45-A3A0-F14D52891055}" destId="{4D94236E-5EA7-8543-8F01-2E96C0ABC2CA}" srcOrd="2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A5626C-662C-0D44-995B-D7CAE60BBD3D}">
      <dsp:nvSpPr>
        <dsp:cNvPr id="0" name=""/>
        <dsp:cNvSpPr/>
      </dsp:nvSpPr>
      <dsp:spPr>
        <a:xfrm>
          <a:off x="0" y="611660"/>
          <a:ext cx="2156410" cy="129384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May feel some nervousness around the worry they have</a:t>
          </a:r>
          <a:endParaRPr lang="en-US" sz="2000" kern="1200"/>
        </a:p>
      </dsp:txBody>
      <dsp:txXfrm>
        <a:off x="0" y="611660"/>
        <a:ext cx="2156410" cy="1293846"/>
      </dsp:txXfrm>
    </dsp:sp>
    <dsp:sp modelId="{1CF55C98-5F06-A040-9B50-7B494BC5AEC6}">
      <dsp:nvSpPr>
        <dsp:cNvPr id="0" name=""/>
        <dsp:cNvSpPr/>
      </dsp:nvSpPr>
      <dsp:spPr>
        <a:xfrm>
          <a:off x="2372051" y="611660"/>
          <a:ext cx="2156410" cy="1293846"/>
        </a:xfrm>
        <a:prstGeom prst="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May have trouble getting to sleep or staying asleep</a:t>
          </a:r>
          <a:endParaRPr lang="en-US" sz="2000" kern="1200"/>
        </a:p>
      </dsp:txBody>
      <dsp:txXfrm>
        <a:off x="2372051" y="611660"/>
        <a:ext cx="2156410" cy="1293846"/>
      </dsp:txXfrm>
    </dsp:sp>
    <dsp:sp modelId="{DD0A2644-D508-2F47-A329-AAEF699719F1}">
      <dsp:nvSpPr>
        <dsp:cNvPr id="0" name=""/>
        <dsp:cNvSpPr/>
      </dsp:nvSpPr>
      <dsp:spPr>
        <a:xfrm>
          <a:off x="4744102" y="611660"/>
          <a:ext cx="2156410" cy="1293846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May have feelings in their tummy or headaches</a:t>
          </a:r>
          <a:endParaRPr lang="en-US" sz="2000" kern="1200"/>
        </a:p>
      </dsp:txBody>
      <dsp:txXfrm>
        <a:off x="4744102" y="611660"/>
        <a:ext cx="2156410" cy="1293846"/>
      </dsp:txXfrm>
    </dsp:sp>
    <dsp:sp modelId="{8617E490-9732-D040-8E56-209B707C9895}">
      <dsp:nvSpPr>
        <dsp:cNvPr id="0" name=""/>
        <dsp:cNvSpPr/>
      </dsp:nvSpPr>
      <dsp:spPr>
        <a:xfrm>
          <a:off x="0" y="2121147"/>
          <a:ext cx="2156410" cy="1293846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Eating may be affected</a:t>
          </a:r>
          <a:endParaRPr lang="en-US" sz="2000" kern="1200"/>
        </a:p>
      </dsp:txBody>
      <dsp:txXfrm>
        <a:off x="0" y="2121147"/>
        <a:ext cx="2156410" cy="1293846"/>
      </dsp:txXfrm>
    </dsp:sp>
    <dsp:sp modelId="{3FC1CDB2-45AB-A343-9831-D0EF2965B0D5}">
      <dsp:nvSpPr>
        <dsp:cNvPr id="0" name=""/>
        <dsp:cNvSpPr/>
      </dsp:nvSpPr>
      <dsp:spPr>
        <a:xfrm>
          <a:off x="2372051" y="2121147"/>
          <a:ext cx="2156410" cy="1293846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May find it a little difficult to concentrate</a:t>
          </a:r>
          <a:endParaRPr lang="en-US" sz="2000" kern="1200"/>
        </a:p>
      </dsp:txBody>
      <dsp:txXfrm>
        <a:off x="2372051" y="2121147"/>
        <a:ext cx="2156410" cy="1293846"/>
      </dsp:txXfrm>
    </dsp:sp>
    <dsp:sp modelId="{836B9355-8E34-0142-B689-235FCC07BB26}">
      <dsp:nvSpPr>
        <dsp:cNvPr id="0" name=""/>
        <dsp:cNvSpPr/>
      </dsp:nvSpPr>
      <dsp:spPr>
        <a:xfrm>
          <a:off x="4744102" y="2121147"/>
          <a:ext cx="2156410" cy="1293846"/>
        </a:xfrm>
        <a:prstGeom prst="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Feeling tired or grumpy</a:t>
          </a:r>
          <a:endParaRPr lang="en-US" sz="2000" kern="1200"/>
        </a:p>
      </dsp:txBody>
      <dsp:txXfrm>
        <a:off x="4744102" y="2121147"/>
        <a:ext cx="2156410" cy="1293846"/>
      </dsp:txXfrm>
    </dsp:sp>
    <dsp:sp modelId="{B7D1FE7A-B76D-4349-8860-206B4886AC45}">
      <dsp:nvSpPr>
        <dsp:cNvPr id="0" name=""/>
        <dsp:cNvSpPr/>
      </dsp:nvSpPr>
      <dsp:spPr>
        <a:xfrm>
          <a:off x="2372051" y="3630634"/>
          <a:ext cx="2156410" cy="1293846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May be tearful</a:t>
          </a:r>
          <a:endParaRPr lang="en-US" sz="2000" kern="1200"/>
        </a:p>
      </dsp:txBody>
      <dsp:txXfrm>
        <a:off x="2372051" y="3630634"/>
        <a:ext cx="2156410" cy="1293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94AF9-838C-7C4E-B854-681DB1D42DD6}">
      <dsp:nvSpPr>
        <dsp:cNvPr id="0" name=""/>
        <dsp:cNvSpPr/>
      </dsp:nvSpPr>
      <dsp:spPr>
        <a:xfrm>
          <a:off x="0" y="48653"/>
          <a:ext cx="6263640" cy="63560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Acknowledge the emotion and give time to talk calmly about it.</a:t>
          </a:r>
          <a:endParaRPr lang="en-US" sz="1600" kern="1200" dirty="0"/>
        </a:p>
      </dsp:txBody>
      <dsp:txXfrm>
        <a:off x="31028" y="79681"/>
        <a:ext cx="6201584" cy="573546"/>
      </dsp:txXfrm>
    </dsp:sp>
    <dsp:sp modelId="{B598F914-C953-A14D-A6F2-C09C5C482C1D}">
      <dsp:nvSpPr>
        <dsp:cNvPr id="0" name=""/>
        <dsp:cNvSpPr/>
      </dsp:nvSpPr>
      <dsp:spPr>
        <a:xfrm>
          <a:off x="0" y="730336"/>
          <a:ext cx="6263640" cy="635602"/>
        </a:xfrm>
        <a:prstGeom prst="roundRect">
          <a:avLst/>
        </a:prstGeom>
        <a:solidFill>
          <a:schemeClr val="accent5">
            <a:hueOff val="-965506"/>
            <a:satOff val="-2488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Use positive language around your child in relation to their worry/anxiety.</a:t>
          </a:r>
          <a:endParaRPr lang="en-US" sz="1600" kern="1200" dirty="0"/>
        </a:p>
      </dsp:txBody>
      <dsp:txXfrm>
        <a:off x="31028" y="761364"/>
        <a:ext cx="6201584" cy="573546"/>
      </dsp:txXfrm>
    </dsp:sp>
    <dsp:sp modelId="{03BFA3FE-158C-7741-A5C4-CC7708D8561D}">
      <dsp:nvSpPr>
        <dsp:cNvPr id="0" name=""/>
        <dsp:cNvSpPr/>
      </dsp:nvSpPr>
      <dsp:spPr>
        <a:xfrm>
          <a:off x="0" y="1412018"/>
          <a:ext cx="6263640" cy="635602"/>
        </a:xfrm>
        <a:prstGeom prst="roundRect">
          <a:avLst/>
        </a:prstGeom>
        <a:solidFill>
          <a:schemeClr val="accent5">
            <a:hueOff val="-1931012"/>
            <a:satOff val="-4977"/>
            <a:lumOff val="-33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Write worries down.</a:t>
          </a:r>
          <a:endParaRPr lang="en-US" sz="1600" kern="1200"/>
        </a:p>
      </dsp:txBody>
      <dsp:txXfrm>
        <a:off x="31028" y="1443046"/>
        <a:ext cx="6201584" cy="573546"/>
      </dsp:txXfrm>
    </dsp:sp>
    <dsp:sp modelId="{0DF4589B-EA7C-7A49-8F01-A0E2B3A61E11}">
      <dsp:nvSpPr>
        <dsp:cNvPr id="0" name=""/>
        <dsp:cNvSpPr/>
      </dsp:nvSpPr>
      <dsp:spPr>
        <a:xfrm>
          <a:off x="0" y="2093701"/>
          <a:ext cx="6263640" cy="635602"/>
        </a:xfrm>
        <a:prstGeom prst="roundRect">
          <a:avLst/>
        </a:prstGeom>
        <a:solidFill>
          <a:schemeClr val="accent5">
            <a:hueOff val="-2896518"/>
            <a:satOff val="-7465"/>
            <a:lumOff val="-50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Create time for relaxation.</a:t>
          </a:r>
          <a:endParaRPr lang="en-US" sz="1600" kern="1200" dirty="0"/>
        </a:p>
      </dsp:txBody>
      <dsp:txXfrm>
        <a:off x="31028" y="2124729"/>
        <a:ext cx="6201584" cy="573546"/>
      </dsp:txXfrm>
    </dsp:sp>
    <dsp:sp modelId="{090329BF-527C-6643-B665-2EC600795D6B}">
      <dsp:nvSpPr>
        <dsp:cNvPr id="0" name=""/>
        <dsp:cNvSpPr/>
      </dsp:nvSpPr>
      <dsp:spPr>
        <a:xfrm>
          <a:off x="0" y="2775383"/>
          <a:ext cx="6263640" cy="635602"/>
        </a:xfrm>
        <a:prstGeom prst="roundRect">
          <a:avLst/>
        </a:prstGeom>
        <a:solidFill>
          <a:schemeClr val="accent5">
            <a:hueOff val="-3862025"/>
            <a:satOff val="-9954"/>
            <a:lumOff val="-67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Make a plan.</a:t>
          </a:r>
          <a:endParaRPr lang="en-US" sz="1600" kern="1200" dirty="0"/>
        </a:p>
      </dsp:txBody>
      <dsp:txXfrm>
        <a:off x="31028" y="2806411"/>
        <a:ext cx="6201584" cy="573546"/>
      </dsp:txXfrm>
    </dsp:sp>
    <dsp:sp modelId="{633F2751-FE91-6541-8085-92C8A2F93F4D}">
      <dsp:nvSpPr>
        <dsp:cNvPr id="0" name=""/>
        <dsp:cNvSpPr/>
      </dsp:nvSpPr>
      <dsp:spPr>
        <a:xfrm>
          <a:off x="0" y="3457066"/>
          <a:ext cx="6263640" cy="635602"/>
        </a:xfrm>
        <a:prstGeom prst="roundRect">
          <a:avLst/>
        </a:prstGeom>
        <a:solidFill>
          <a:schemeClr val="accent5">
            <a:hueOff val="-4827531"/>
            <a:satOff val="-12442"/>
            <a:lumOff val="-84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Model overcoming problems and doing hard things.</a:t>
          </a:r>
        </a:p>
      </dsp:txBody>
      <dsp:txXfrm>
        <a:off x="31028" y="3488094"/>
        <a:ext cx="6201584" cy="573546"/>
      </dsp:txXfrm>
    </dsp:sp>
    <dsp:sp modelId="{075982BE-2FEC-2045-BC4B-3BE291C26244}">
      <dsp:nvSpPr>
        <dsp:cNvPr id="0" name=""/>
        <dsp:cNvSpPr/>
      </dsp:nvSpPr>
      <dsp:spPr>
        <a:xfrm>
          <a:off x="0" y="4138749"/>
          <a:ext cx="6263640" cy="635602"/>
        </a:xfrm>
        <a:prstGeom prst="roundRect">
          <a:avLst/>
        </a:prstGeom>
        <a:solidFill>
          <a:schemeClr val="accent5">
            <a:hueOff val="-5793037"/>
            <a:satOff val="-14931"/>
            <a:lumOff val="-100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Involve your child in decisions relating to their worry/anxiety.</a:t>
          </a:r>
          <a:endParaRPr lang="en-US" sz="1600" kern="1200" dirty="0"/>
        </a:p>
      </dsp:txBody>
      <dsp:txXfrm>
        <a:off x="31028" y="4169777"/>
        <a:ext cx="6201584" cy="573546"/>
      </dsp:txXfrm>
    </dsp:sp>
    <dsp:sp modelId="{872093D8-F42E-FF4E-BB6D-6FFDB6245FBB}">
      <dsp:nvSpPr>
        <dsp:cNvPr id="0" name=""/>
        <dsp:cNvSpPr/>
      </dsp:nvSpPr>
      <dsp:spPr>
        <a:xfrm>
          <a:off x="0" y="4820431"/>
          <a:ext cx="6263640" cy="635602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Show confidence and reassurance when talking about worries and concerns.</a:t>
          </a:r>
        </a:p>
      </dsp:txBody>
      <dsp:txXfrm>
        <a:off x="31028" y="4851459"/>
        <a:ext cx="6201584" cy="5735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29742-9D9C-284E-BC88-DF33C8A76C45}">
      <dsp:nvSpPr>
        <dsp:cNvPr id="0" name=""/>
        <dsp:cNvSpPr/>
      </dsp:nvSpPr>
      <dsp:spPr>
        <a:xfrm>
          <a:off x="2478" y="491556"/>
          <a:ext cx="1966397" cy="117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Daily distress over a period of time</a:t>
          </a:r>
          <a:endParaRPr lang="en-US" sz="2000" kern="1200"/>
        </a:p>
      </dsp:txBody>
      <dsp:txXfrm>
        <a:off x="2478" y="491556"/>
        <a:ext cx="1966397" cy="1179838"/>
      </dsp:txXfrm>
    </dsp:sp>
    <dsp:sp modelId="{FA3E9686-A462-DA46-A877-528AB0C4D803}">
      <dsp:nvSpPr>
        <dsp:cNvPr id="0" name=""/>
        <dsp:cNvSpPr/>
      </dsp:nvSpPr>
      <dsp:spPr>
        <a:xfrm>
          <a:off x="2165516" y="491556"/>
          <a:ext cx="1966397" cy="117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Behavioural changes</a:t>
          </a:r>
          <a:endParaRPr lang="en-US" sz="2000" kern="1200"/>
        </a:p>
      </dsp:txBody>
      <dsp:txXfrm>
        <a:off x="2165516" y="491556"/>
        <a:ext cx="1966397" cy="1179838"/>
      </dsp:txXfrm>
    </dsp:sp>
    <dsp:sp modelId="{F6E14E7C-4531-504F-9B6A-61793C03CC3B}">
      <dsp:nvSpPr>
        <dsp:cNvPr id="0" name=""/>
        <dsp:cNvSpPr/>
      </dsp:nvSpPr>
      <dsp:spPr>
        <a:xfrm>
          <a:off x="4328553" y="491556"/>
          <a:ext cx="1966397" cy="117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Separation anxiety</a:t>
          </a:r>
          <a:endParaRPr lang="en-US" sz="2000" kern="1200"/>
        </a:p>
      </dsp:txBody>
      <dsp:txXfrm>
        <a:off x="4328553" y="491556"/>
        <a:ext cx="1966397" cy="1179838"/>
      </dsp:txXfrm>
    </dsp:sp>
    <dsp:sp modelId="{49D762A8-2C13-C94B-9362-4290ADDEE87A}">
      <dsp:nvSpPr>
        <dsp:cNvPr id="0" name=""/>
        <dsp:cNvSpPr/>
      </dsp:nvSpPr>
      <dsp:spPr>
        <a:xfrm>
          <a:off x="6491591" y="491556"/>
          <a:ext cx="1966397" cy="117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Eating and/or sleeping difficulties</a:t>
          </a:r>
          <a:endParaRPr lang="en-US" sz="2000" kern="1200"/>
        </a:p>
      </dsp:txBody>
      <dsp:txXfrm>
        <a:off x="6491591" y="491556"/>
        <a:ext cx="1966397" cy="1179838"/>
      </dsp:txXfrm>
    </dsp:sp>
    <dsp:sp modelId="{E23D9EBE-6F9D-FC4E-8EB0-AEEBD3446853}">
      <dsp:nvSpPr>
        <dsp:cNvPr id="0" name=""/>
        <dsp:cNvSpPr/>
      </dsp:nvSpPr>
      <dsp:spPr>
        <a:xfrm>
          <a:off x="1083997" y="1868034"/>
          <a:ext cx="1966397" cy="117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Self-harm</a:t>
          </a:r>
          <a:endParaRPr lang="en-US" sz="2000" kern="1200"/>
        </a:p>
      </dsp:txBody>
      <dsp:txXfrm>
        <a:off x="1083997" y="1868034"/>
        <a:ext cx="1966397" cy="1179838"/>
      </dsp:txXfrm>
    </dsp:sp>
    <dsp:sp modelId="{79CF0E87-6007-E142-B9E3-C2BA7830CF2B}">
      <dsp:nvSpPr>
        <dsp:cNvPr id="0" name=""/>
        <dsp:cNvSpPr/>
      </dsp:nvSpPr>
      <dsp:spPr>
        <a:xfrm>
          <a:off x="3247035" y="1868034"/>
          <a:ext cx="1966397" cy="117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Negative language</a:t>
          </a:r>
          <a:endParaRPr lang="en-US" sz="2000" kern="1200"/>
        </a:p>
      </dsp:txBody>
      <dsp:txXfrm>
        <a:off x="3247035" y="1868034"/>
        <a:ext cx="1966397" cy="1179838"/>
      </dsp:txXfrm>
    </dsp:sp>
    <dsp:sp modelId="{69498D6B-5C8B-7D41-830B-8F8C07438820}">
      <dsp:nvSpPr>
        <dsp:cNvPr id="0" name=""/>
        <dsp:cNvSpPr/>
      </dsp:nvSpPr>
      <dsp:spPr>
        <a:xfrm>
          <a:off x="5410072" y="1868034"/>
          <a:ext cx="1966397" cy="1179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Emotionally Based School Avoidance (EBSA)</a:t>
          </a:r>
          <a:endParaRPr lang="en-US" sz="2000" kern="1200"/>
        </a:p>
      </dsp:txBody>
      <dsp:txXfrm>
        <a:off x="5410072" y="1868034"/>
        <a:ext cx="1966397" cy="11798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9507A5-F566-480C-801F-78CEDFFDACBA}">
      <dsp:nvSpPr>
        <dsp:cNvPr id="0" name=""/>
        <dsp:cNvSpPr/>
      </dsp:nvSpPr>
      <dsp:spPr>
        <a:xfrm>
          <a:off x="1103556" y="425594"/>
          <a:ext cx="2168596" cy="130115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FIGHT</a:t>
          </a:r>
        </a:p>
      </dsp:txBody>
      <dsp:txXfrm>
        <a:off x="1103556" y="425594"/>
        <a:ext cx="2168596" cy="1301157"/>
      </dsp:txXfrm>
    </dsp:sp>
    <dsp:sp modelId="{ED1937C8-015F-4B4B-B6E3-51ADF68051B3}">
      <dsp:nvSpPr>
        <dsp:cNvPr id="0" name=""/>
        <dsp:cNvSpPr/>
      </dsp:nvSpPr>
      <dsp:spPr>
        <a:xfrm>
          <a:off x="3542294" y="425581"/>
          <a:ext cx="2168596" cy="130115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FLIGHT</a:t>
          </a:r>
        </a:p>
      </dsp:txBody>
      <dsp:txXfrm>
        <a:off x="3542294" y="425581"/>
        <a:ext cx="2168596" cy="1301157"/>
      </dsp:txXfrm>
    </dsp:sp>
    <dsp:sp modelId="{E8B44789-0481-4A10-8993-86BED423D250}">
      <dsp:nvSpPr>
        <dsp:cNvPr id="0" name=""/>
        <dsp:cNvSpPr/>
      </dsp:nvSpPr>
      <dsp:spPr>
        <a:xfrm>
          <a:off x="5989880" y="434455"/>
          <a:ext cx="2168596" cy="130115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FREEZE</a:t>
          </a:r>
        </a:p>
      </dsp:txBody>
      <dsp:txXfrm>
        <a:off x="5989880" y="434455"/>
        <a:ext cx="2168596" cy="1301157"/>
      </dsp:txXfrm>
    </dsp:sp>
    <dsp:sp modelId="{F10C58D4-0CBC-4C5E-AD41-F688142B62DD}">
      <dsp:nvSpPr>
        <dsp:cNvPr id="0" name=""/>
        <dsp:cNvSpPr/>
      </dsp:nvSpPr>
      <dsp:spPr>
        <a:xfrm>
          <a:off x="7161832" y="1934781"/>
          <a:ext cx="2168596" cy="130115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FUNSTER</a:t>
          </a:r>
        </a:p>
      </dsp:txBody>
      <dsp:txXfrm>
        <a:off x="7161832" y="1934781"/>
        <a:ext cx="2168596" cy="1301157"/>
      </dsp:txXfrm>
    </dsp:sp>
    <dsp:sp modelId="{5BBC6675-2A6E-4A13-8832-6EF203BC0F33}">
      <dsp:nvSpPr>
        <dsp:cNvPr id="0" name=""/>
        <dsp:cNvSpPr/>
      </dsp:nvSpPr>
      <dsp:spPr>
        <a:xfrm>
          <a:off x="0" y="1925850"/>
          <a:ext cx="2168596" cy="130115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FLOP</a:t>
          </a:r>
        </a:p>
      </dsp:txBody>
      <dsp:txXfrm>
        <a:off x="0" y="1925850"/>
        <a:ext cx="2168596" cy="1301157"/>
      </dsp:txXfrm>
    </dsp:sp>
    <dsp:sp modelId="{6894836A-4DB9-46DF-8622-803C69F00F22}">
      <dsp:nvSpPr>
        <dsp:cNvPr id="0" name=""/>
        <dsp:cNvSpPr/>
      </dsp:nvSpPr>
      <dsp:spPr>
        <a:xfrm>
          <a:off x="2426833" y="1943598"/>
          <a:ext cx="2168596" cy="130115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3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FAWN</a:t>
          </a:r>
        </a:p>
      </dsp:txBody>
      <dsp:txXfrm>
        <a:off x="2426833" y="1943598"/>
        <a:ext cx="2168596" cy="1301157"/>
      </dsp:txXfrm>
    </dsp:sp>
    <dsp:sp modelId="{427B333E-5733-4B27-B045-3C23F60EBC55}">
      <dsp:nvSpPr>
        <dsp:cNvPr id="0" name=""/>
        <dsp:cNvSpPr/>
      </dsp:nvSpPr>
      <dsp:spPr>
        <a:xfrm>
          <a:off x="4782037" y="1938328"/>
          <a:ext cx="2168596" cy="1301157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FIB</a:t>
          </a:r>
        </a:p>
      </dsp:txBody>
      <dsp:txXfrm>
        <a:off x="4782037" y="1938328"/>
        <a:ext cx="2168596" cy="13011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B4F08-B992-BB45-B917-A9712FB10F28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9A0BD-7058-D343-B9EB-E4EA083889F0}">
      <dsp:nvSpPr>
        <dsp:cNvPr id="0" name=""/>
        <dsp:cNvSpPr/>
      </dsp:nvSpPr>
      <dsp:spPr>
        <a:xfrm>
          <a:off x="0" y="675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Feeling nervous, on edge or panicky all the time</a:t>
          </a:r>
        </a:p>
      </dsp:txBody>
      <dsp:txXfrm>
        <a:off x="0" y="675"/>
        <a:ext cx="6900512" cy="368985"/>
      </dsp:txXfrm>
    </dsp:sp>
    <dsp:sp modelId="{CE4F4033-0F18-6346-96DA-19CE9FC5FF25}">
      <dsp:nvSpPr>
        <dsp:cNvPr id="0" name=""/>
        <dsp:cNvSpPr/>
      </dsp:nvSpPr>
      <dsp:spPr>
        <a:xfrm>
          <a:off x="0" y="369661"/>
          <a:ext cx="6900512" cy="0"/>
        </a:xfrm>
        <a:prstGeom prst="line">
          <a:avLst/>
        </a:prstGeom>
        <a:solidFill>
          <a:schemeClr val="accent2">
            <a:hueOff val="-103955"/>
            <a:satOff val="-5995"/>
            <a:lumOff val="616"/>
            <a:alphaOff val="0"/>
          </a:schemeClr>
        </a:solidFill>
        <a:ln w="12700" cap="flat" cmpd="sng" algn="ctr">
          <a:solidFill>
            <a:schemeClr val="accent2">
              <a:hueOff val="-103955"/>
              <a:satOff val="-5995"/>
              <a:lumOff val="61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4A9D0-3E7A-044D-9692-8300D88F4BD7}">
      <dsp:nvSpPr>
        <dsp:cNvPr id="0" name=""/>
        <dsp:cNvSpPr/>
      </dsp:nvSpPr>
      <dsp:spPr>
        <a:xfrm>
          <a:off x="0" y="369661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Feeling overwhelmed or full of dread</a:t>
          </a:r>
        </a:p>
      </dsp:txBody>
      <dsp:txXfrm>
        <a:off x="0" y="369661"/>
        <a:ext cx="6900512" cy="368985"/>
      </dsp:txXfrm>
    </dsp:sp>
    <dsp:sp modelId="{39AD058B-D941-DD4F-A12F-13DECC36737F}">
      <dsp:nvSpPr>
        <dsp:cNvPr id="0" name=""/>
        <dsp:cNvSpPr/>
      </dsp:nvSpPr>
      <dsp:spPr>
        <a:xfrm>
          <a:off x="0" y="738647"/>
          <a:ext cx="6900512" cy="0"/>
        </a:xfrm>
        <a:prstGeom prst="line">
          <a:avLst/>
        </a:prstGeom>
        <a:solidFill>
          <a:schemeClr val="accent2">
            <a:hueOff val="-207909"/>
            <a:satOff val="-11990"/>
            <a:lumOff val="1233"/>
            <a:alphaOff val="0"/>
          </a:schemeClr>
        </a:solidFill>
        <a:ln w="12700" cap="flat" cmpd="sng" algn="ctr">
          <a:solidFill>
            <a:schemeClr val="accent2">
              <a:hueOff val="-207909"/>
              <a:satOff val="-11990"/>
              <a:lumOff val="12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54FC9-1427-2741-8568-310A43E86F2B}">
      <dsp:nvSpPr>
        <dsp:cNvPr id="0" name=""/>
        <dsp:cNvSpPr/>
      </dsp:nvSpPr>
      <dsp:spPr>
        <a:xfrm>
          <a:off x="0" y="738647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Feeling out of control</a:t>
          </a:r>
        </a:p>
      </dsp:txBody>
      <dsp:txXfrm>
        <a:off x="0" y="738647"/>
        <a:ext cx="6900512" cy="368985"/>
      </dsp:txXfrm>
    </dsp:sp>
    <dsp:sp modelId="{A7B024C3-8988-D740-8FA3-C3A25A5B23CA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2">
            <a:hueOff val="-311864"/>
            <a:satOff val="-17985"/>
            <a:lumOff val="1849"/>
            <a:alphaOff val="0"/>
          </a:schemeClr>
        </a:solidFill>
        <a:ln w="12700" cap="flat" cmpd="sng" algn="ctr">
          <a:solidFill>
            <a:schemeClr val="accent2">
              <a:hueOff val="-311864"/>
              <a:satOff val="-17985"/>
              <a:lumOff val="18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76B016-A5EE-AE4C-AFB2-5067612D5EF9}">
      <dsp:nvSpPr>
        <dsp:cNvPr id="0" name=""/>
        <dsp:cNvSpPr/>
      </dsp:nvSpPr>
      <dsp:spPr>
        <a:xfrm>
          <a:off x="0" y="1107633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Having trouble sleeping</a:t>
          </a:r>
        </a:p>
      </dsp:txBody>
      <dsp:txXfrm>
        <a:off x="0" y="1107633"/>
        <a:ext cx="6900512" cy="368985"/>
      </dsp:txXfrm>
    </dsp:sp>
    <dsp:sp modelId="{9DAE5377-C081-4941-A9F7-C0C92EF23531}">
      <dsp:nvSpPr>
        <dsp:cNvPr id="0" name=""/>
        <dsp:cNvSpPr/>
      </dsp:nvSpPr>
      <dsp:spPr>
        <a:xfrm>
          <a:off x="0" y="1476619"/>
          <a:ext cx="6900512" cy="0"/>
        </a:xfrm>
        <a:prstGeom prst="line">
          <a:avLst/>
        </a:prstGeom>
        <a:solidFill>
          <a:schemeClr val="accent2">
            <a:hueOff val="-415818"/>
            <a:satOff val="-23979"/>
            <a:lumOff val="2465"/>
            <a:alphaOff val="0"/>
          </a:schemeClr>
        </a:solidFill>
        <a:ln w="12700" cap="flat" cmpd="sng" algn="ctr">
          <a:solidFill>
            <a:schemeClr val="accent2">
              <a:hueOff val="-415818"/>
              <a:satOff val="-23979"/>
              <a:lumOff val="24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83287-36BF-5545-BB08-8B619490B51D}">
      <dsp:nvSpPr>
        <dsp:cNvPr id="0" name=""/>
        <dsp:cNvSpPr/>
      </dsp:nvSpPr>
      <dsp:spPr>
        <a:xfrm>
          <a:off x="0" y="1476619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Low appetite or increased eating</a:t>
          </a:r>
        </a:p>
      </dsp:txBody>
      <dsp:txXfrm>
        <a:off x="0" y="1476619"/>
        <a:ext cx="6900512" cy="368985"/>
      </dsp:txXfrm>
    </dsp:sp>
    <dsp:sp modelId="{FCA722B1-F0EA-454F-99C2-1906C07CD883}">
      <dsp:nvSpPr>
        <dsp:cNvPr id="0" name=""/>
        <dsp:cNvSpPr/>
      </dsp:nvSpPr>
      <dsp:spPr>
        <a:xfrm>
          <a:off x="0" y="1845605"/>
          <a:ext cx="6900512" cy="0"/>
        </a:xfrm>
        <a:prstGeom prst="line">
          <a:avLst/>
        </a:prstGeom>
        <a:solidFill>
          <a:schemeClr val="accent2">
            <a:hueOff val="-519773"/>
            <a:satOff val="-29974"/>
            <a:lumOff val="3081"/>
            <a:alphaOff val="0"/>
          </a:schemeClr>
        </a:solidFill>
        <a:ln w="12700" cap="flat" cmpd="sng" algn="ctr">
          <a:solidFill>
            <a:schemeClr val="accent2">
              <a:hueOff val="-519773"/>
              <a:satOff val="-29974"/>
              <a:lumOff val="30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7DC210-4B08-8940-A8D6-B0129D2CEE68}">
      <dsp:nvSpPr>
        <dsp:cNvPr id="0" name=""/>
        <dsp:cNvSpPr/>
      </dsp:nvSpPr>
      <dsp:spPr>
        <a:xfrm>
          <a:off x="0" y="1845605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Finding it difficult to concentrate</a:t>
          </a:r>
        </a:p>
      </dsp:txBody>
      <dsp:txXfrm>
        <a:off x="0" y="1845605"/>
        <a:ext cx="6900512" cy="368985"/>
      </dsp:txXfrm>
    </dsp:sp>
    <dsp:sp modelId="{4EC9979A-8D5E-B04F-9728-F4148DA14C9B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2">
            <a:hueOff val="-623727"/>
            <a:satOff val="-35969"/>
            <a:lumOff val="3698"/>
            <a:alphaOff val="0"/>
          </a:schemeClr>
        </a:solidFill>
        <a:ln w="12700" cap="flat" cmpd="sng" algn="ctr">
          <a:solidFill>
            <a:schemeClr val="accent2">
              <a:hueOff val="-623727"/>
              <a:satOff val="-35969"/>
              <a:lumOff val="36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1D701A-F872-584F-BA1E-BFDA26422887}">
      <dsp:nvSpPr>
        <dsp:cNvPr id="0" name=""/>
        <dsp:cNvSpPr/>
      </dsp:nvSpPr>
      <dsp:spPr>
        <a:xfrm>
          <a:off x="0" y="2214591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Feeling tired or grumpy</a:t>
          </a:r>
        </a:p>
      </dsp:txBody>
      <dsp:txXfrm>
        <a:off x="0" y="2214591"/>
        <a:ext cx="6900512" cy="368985"/>
      </dsp:txXfrm>
    </dsp:sp>
    <dsp:sp modelId="{4791E90C-30B1-C64F-A406-AD091293B35C}">
      <dsp:nvSpPr>
        <dsp:cNvPr id="0" name=""/>
        <dsp:cNvSpPr/>
      </dsp:nvSpPr>
      <dsp:spPr>
        <a:xfrm>
          <a:off x="0" y="2583577"/>
          <a:ext cx="6900512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31D02-3153-6A4A-9393-94811453D7B5}">
      <dsp:nvSpPr>
        <dsp:cNvPr id="0" name=""/>
        <dsp:cNvSpPr/>
      </dsp:nvSpPr>
      <dsp:spPr>
        <a:xfrm>
          <a:off x="0" y="2583577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Heart beating really fast</a:t>
          </a:r>
        </a:p>
      </dsp:txBody>
      <dsp:txXfrm>
        <a:off x="0" y="2583577"/>
        <a:ext cx="6900512" cy="368985"/>
      </dsp:txXfrm>
    </dsp:sp>
    <dsp:sp modelId="{5FD0C625-D3B0-2D4F-82FA-7F44FD4A2604}">
      <dsp:nvSpPr>
        <dsp:cNvPr id="0" name=""/>
        <dsp:cNvSpPr/>
      </dsp:nvSpPr>
      <dsp:spPr>
        <a:xfrm>
          <a:off x="0" y="2952563"/>
          <a:ext cx="6900512" cy="0"/>
        </a:xfrm>
        <a:prstGeom prst="line">
          <a:avLst/>
        </a:prstGeom>
        <a:solidFill>
          <a:schemeClr val="accent2">
            <a:hueOff val="-831636"/>
            <a:satOff val="-47959"/>
            <a:lumOff val="4930"/>
            <a:alphaOff val="0"/>
          </a:schemeClr>
        </a:solidFill>
        <a:ln w="12700" cap="flat" cmpd="sng" algn="ctr">
          <a:solidFill>
            <a:schemeClr val="accent2">
              <a:hueOff val="-831636"/>
              <a:satOff val="-47959"/>
              <a:lumOff val="49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70426D-51DC-5241-97F5-9D53B6A5DC57}">
      <dsp:nvSpPr>
        <dsp:cNvPr id="0" name=""/>
        <dsp:cNvSpPr/>
      </dsp:nvSpPr>
      <dsp:spPr>
        <a:xfrm>
          <a:off x="0" y="2952563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Having a dry mouth</a:t>
          </a:r>
        </a:p>
      </dsp:txBody>
      <dsp:txXfrm>
        <a:off x="0" y="2952563"/>
        <a:ext cx="6900512" cy="368985"/>
      </dsp:txXfrm>
    </dsp:sp>
    <dsp:sp modelId="{32D637A6-4F13-7340-A62A-ABB885B2225E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2">
            <a:hueOff val="-935590"/>
            <a:satOff val="-53954"/>
            <a:lumOff val="5547"/>
            <a:alphaOff val="0"/>
          </a:schemeClr>
        </a:solidFill>
        <a:ln w="12700" cap="flat" cmpd="sng" algn="ctr">
          <a:solidFill>
            <a:schemeClr val="accent2">
              <a:hueOff val="-935590"/>
              <a:satOff val="-53954"/>
              <a:lumOff val="55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730156-433B-FC44-9E6A-94A6658343F8}">
      <dsp:nvSpPr>
        <dsp:cNvPr id="0" name=""/>
        <dsp:cNvSpPr/>
      </dsp:nvSpPr>
      <dsp:spPr>
        <a:xfrm>
          <a:off x="0" y="3321549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Trembling</a:t>
          </a:r>
        </a:p>
      </dsp:txBody>
      <dsp:txXfrm>
        <a:off x="0" y="3321549"/>
        <a:ext cx="6900512" cy="368985"/>
      </dsp:txXfrm>
    </dsp:sp>
    <dsp:sp modelId="{DA7F75A2-403C-B04D-93C6-B917AE41F643}">
      <dsp:nvSpPr>
        <dsp:cNvPr id="0" name=""/>
        <dsp:cNvSpPr/>
      </dsp:nvSpPr>
      <dsp:spPr>
        <a:xfrm>
          <a:off x="0" y="3690535"/>
          <a:ext cx="6900512" cy="0"/>
        </a:xfrm>
        <a:prstGeom prst="line">
          <a:avLst/>
        </a:prstGeom>
        <a:solidFill>
          <a:schemeClr val="accent2">
            <a:hueOff val="-1039545"/>
            <a:satOff val="-59949"/>
            <a:lumOff val="6163"/>
            <a:alphaOff val="0"/>
          </a:schemeClr>
        </a:solidFill>
        <a:ln w="12700" cap="flat" cmpd="sng" algn="ctr">
          <a:solidFill>
            <a:schemeClr val="accent2">
              <a:hueOff val="-1039545"/>
              <a:satOff val="-59949"/>
              <a:lumOff val="61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F56E1C-BA1B-8949-B45E-A8B6732169D0}">
      <dsp:nvSpPr>
        <dsp:cNvPr id="0" name=""/>
        <dsp:cNvSpPr/>
      </dsp:nvSpPr>
      <dsp:spPr>
        <a:xfrm>
          <a:off x="0" y="3690535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Feeling faint</a:t>
          </a:r>
        </a:p>
      </dsp:txBody>
      <dsp:txXfrm>
        <a:off x="0" y="3690535"/>
        <a:ext cx="6900512" cy="368985"/>
      </dsp:txXfrm>
    </dsp:sp>
    <dsp:sp modelId="{533DBA98-05E5-324F-8DE2-D1F619F74A75}">
      <dsp:nvSpPr>
        <dsp:cNvPr id="0" name=""/>
        <dsp:cNvSpPr/>
      </dsp:nvSpPr>
      <dsp:spPr>
        <a:xfrm>
          <a:off x="0" y="4059521"/>
          <a:ext cx="6900512" cy="0"/>
        </a:xfrm>
        <a:prstGeom prst="line">
          <a:avLst/>
        </a:prstGeom>
        <a:solidFill>
          <a:schemeClr val="accent2">
            <a:hueOff val="-1143499"/>
            <a:satOff val="-65943"/>
            <a:lumOff val="6779"/>
            <a:alphaOff val="0"/>
          </a:schemeClr>
        </a:solidFill>
        <a:ln w="12700" cap="flat" cmpd="sng" algn="ctr">
          <a:solidFill>
            <a:schemeClr val="accent2">
              <a:hueOff val="-1143499"/>
              <a:satOff val="-65943"/>
              <a:lumOff val="6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6D6ADF-ADE1-E647-A2D4-190641E90B1E}">
      <dsp:nvSpPr>
        <dsp:cNvPr id="0" name=""/>
        <dsp:cNvSpPr/>
      </dsp:nvSpPr>
      <dsp:spPr>
        <a:xfrm>
          <a:off x="0" y="4059521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Stomach cramps and/or diarrhoea/needing to wee more than usual</a:t>
          </a:r>
        </a:p>
      </dsp:txBody>
      <dsp:txXfrm>
        <a:off x="0" y="4059521"/>
        <a:ext cx="6900512" cy="368985"/>
      </dsp:txXfrm>
    </dsp:sp>
    <dsp:sp modelId="{57862688-F52B-DF41-BAE8-DE3613D0E429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2">
            <a:hueOff val="-1247454"/>
            <a:satOff val="-71938"/>
            <a:lumOff val="7395"/>
            <a:alphaOff val="0"/>
          </a:schemeClr>
        </a:solidFill>
        <a:ln w="12700" cap="flat" cmpd="sng" algn="ctr">
          <a:solidFill>
            <a:schemeClr val="accent2">
              <a:hueOff val="-1247454"/>
              <a:satOff val="-71938"/>
              <a:lumOff val="73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4CB2BB-C068-BB44-85FD-DB723187DB62}">
      <dsp:nvSpPr>
        <dsp:cNvPr id="0" name=""/>
        <dsp:cNvSpPr/>
      </dsp:nvSpPr>
      <dsp:spPr>
        <a:xfrm>
          <a:off x="0" y="4428507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Sweating more than usual</a:t>
          </a:r>
        </a:p>
      </dsp:txBody>
      <dsp:txXfrm>
        <a:off x="0" y="4428507"/>
        <a:ext cx="6900512" cy="368985"/>
      </dsp:txXfrm>
    </dsp:sp>
    <dsp:sp modelId="{66EFEB56-18C8-3044-91C6-9A36E8518742}">
      <dsp:nvSpPr>
        <dsp:cNvPr id="0" name=""/>
        <dsp:cNvSpPr/>
      </dsp:nvSpPr>
      <dsp:spPr>
        <a:xfrm>
          <a:off x="0" y="4797493"/>
          <a:ext cx="6900512" cy="0"/>
        </a:xfrm>
        <a:prstGeom prst="line">
          <a:avLst/>
        </a:prstGeom>
        <a:solidFill>
          <a:schemeClr val="accent2">
            <a:hueOff val="-1351408"/>
            <a:satOff val="-77933"/>
            <a:lumOff val="8012"/>
            <a:alphaOff val="0"/>
          </a:schemeClr>
        </a:solidFill>
        <a:ln w="12700" cap="flat" cmpd="sng" algn="ctr">
          <a:solidFill>
            <a:schemeClr val="accent2">
              <a:hueOff val="-1351408"/>
              <a:satOff val="-77933"/>
              <a:lumOff val="80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CB670-0A86-9740-B11F-E316B19DBE4F}">
      <dsp:nvSpPr>
        <dsp:cNvPr id="0" name=""/>
        <dsp:cNvSpPr/>
      </dsp:nvSpPr>
      <dsp:spPr>
        <a:xfrm>
          <a:off x="0" y="4797493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Wobbly legs</a:t>
          </a:r>
        </a:p>
      </dsp:txBody>
      <dsp:txXfrm>
        <a:off x="0" y="4797493"/>
        <a:ext cx="6900512" cy="368985"/>
      </dsp:txXfrm>
    </dsp:sp>
    <dsp:sp modelId="{2A1C617B-A61D-C94C-BCBA-E0FA1D7F9DF0}">
      <dsp:nvSpPr>
        <dsp:cNvPr id="0" name=""/>
        <dsp:cNvSpPr/>
      </dsp:nvSpPr>
      <dsp:spPr>
        <a:xfrm>
          <a:off x="0" y="5166479"/>
          <a:ext cx="6900512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64159E-C588-334A-9BAE-0B74E17BE22B}">
      <dsp:nvSpPr>
        <dsp:cNvPr id="0" name=""/>
        <dsp:cNvSpPr/>
      </dsp:nvSpPr>
      <dsp:spPr>
        <a:xfrm>
          <a:off x="0" y="5166479"/>
          <a:ext cx="6900512" cy="368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Getting very hot</a:t>
          </a:r>
        </a:p>
      </dsp:txBody>
      <dsp:txXfrm>
        <a:off x="0" y="5166479"/>
        <a:ext cx="6900512" cy="3689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16C0FD-C2AF-5742-B60A-F93387BC3357}">
      <dsp:nvSpPr>
        <dsp:cNvPr id="0" name=""/>
        <dsp:cNvSpPr/>
      </dsp:nvSpPr>
      <dsp:spPr>
        <a:xfrm>
          <a:off x="0" y="196343"/>
          <a:ext cx="6630174" cy="38376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75000"/>
                </a:schemeClr>
              </a:solidFill>
            </a:rPr>
            <a:t>Try to remain calm and emotionally regulated.</a:t>
          </a:r>
          <a:endParaRPr lang="en-US" sz="16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8734" y="215077"/>
        <a:ext cx="6592706" cy="346292"/>
      </dsp:txXfrm>
    </dsp:sp>
    <dsp:sp modelId="{9C38028E-932F-2D46-945C-BB3F39291487}">
      <dsp:nvSpPr>
        <dsp:cNvPr id="0" name=""/>
        <dsp:cNvSpPr/>
      </dsp:nvSpPr>
      <dsp:spPr>
        <a:xfrm>
          <a:off x="0" y="626183"/>
          <a:ext cx="6630174" cy="38376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accent1">
                  <a:lumMod val="75000"/>
                </a:schemeClr>
              </a:solidFill>
            </a:rPr>
            <a:t>Keep a diary.</a:t>
          </a:r>
          <a:endParaRPr lang="en-US" sz="16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8734" y="644917"/>
        <a:ext cx="6592706" cy="346292"/>
      </dsp:txXfrm>
    </dsp:sp>
    <dsp:sp modelId="{6203D501-2009-354F-9950-95FFBD4EA347}">
      <dsp:nvSpPr>
        <dsp:cNvPr id="0" name=""/>
        <dsp:cNvSpPr/>
      </dsp:nvSpPr>
      <dsp:spPr>
        <a:xfrm>
          <a:off x="0" y="1056023"/>
          <a:ext cx="6630174" cy="38376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75000"/>
                </a:schemeClr>
              </a:solidFill>
            </a:rPr>
            <a:t>Work with the school and any other support offered.</a:t>
          </a:r>
        </a:p>
      </dsp:txBody>
      <dsp:txXfrm>
        <a:off x="18734" y="1074757"/>
        <a:ext cx="6592706" cy="346292"/>
      </dsp:txXfrm>
    </dsp:sp>
    <dsp:sp modelId="{63C6507F-EAF9-4C4D-957F-0B3263082AF2}">
      <dsp:nvSpPr>
        <dsp:cNvPr id="0" name=""/>
        <dsp:cNvSpPr/>
      </dsp:nvSpPr>
      <dsp:spPr>
        <a:xfrm>
          <a:off x="0" y="1485864"/>
          <a:ext cx="6630174" cy="38376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accent1">
                  <a:lumMod val="75000"/>
                </a:schemeClr>
              </a:solidFill>
            </a:rPr>
            <a:t>Use positive language.</a:t>
          </a:r>
          <a:endParaRPr lang="en-US" sz="16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8734" y="1504598"/>
        <a:ext cx="6592706" cy="346292"/>
      </dsp:txXfrm>
    </dsp:sp>
    <dsp:sp modelId="{08712F07-731E-0946-B44B-AF01FA0992C5}">
      <dsp:nvSpPr>
        <dsp:cNvPr id="0" name=""/>
        <dsp:cNvSpPr/>
      </dsp:nvSpPr>
      <dsp:spPr>
        <a:xfrm>
          <a:off x="0" y="1915704"/>
          <a:ext cx="6630174" cy="38376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75000"/>
                </a:schemeClr>
              </a:solidFill>
            </a:rPr>
            <a:t>Reassure your child that the feeling will pass </a:t>
          </a:r>
          <a:endParaRPr lang="en-US" sz="16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8734" y="1934438"/>
        <a:ext cx="6592706" cy="346292"/>
      </dsp:txXfrm>
    </dsp:sp>
    <dsp:sp modelId="{E330E132-1F4B-E845-8042-B75D4640E6D7}">
      <dsp:nvSpPr>
        <dsp:cNvPr id="0" name=""/>
        <dsp:cNvSpPr/>
      </dsp:nvSpPr>
      <dsp:spPr>
        <a:xfrm>
          <a:off x="0" y="2345544"/>
          <a:ext cx="6630174" cy="38376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accent1">
                  <a:lumMod val="75000"/>
                </a:schemeClr>
              </a:solidFill>
            </a:rPr>
            <a:t>Give focus and time to your child’s strengths and interests.</a:t>
          </a:r>
        </a:p>
      </dsp:txBody>
      <dsp:txXfrm>
        <a:off x="18734" y="2364278"/>
        <a:ext cx="6592706" cy="346292"/>
      </dsp:txXfrm>
    </dsp:sp>
    <dsp:sp modelId="{D1AD4714-556E-FC47-8B69-DFD0082E5386}">
      <dsp:nvSpPr>
        <dsp:cNvPr id="0" name=""/>
        <dsp:cNvSpPr/>
      </dsp:nvSpPr>
      <dsp:spPr>
        <a:xfrm>
          <a:off x="0" y="2775384"/>
          <a:ext cx="6630174" cy="38376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accent1">
                  <a:lumMod val="75000"/>
                </a:schemeClr>
              </a:solidFill>
            </a:rPr>
            <a:t>Remind your child that thoughts are not reality</a:t>
          </a:r>
        </a:p>
      </dsp:txBody>
      <dsp:txXfrm>
        <a:off x="18734" y="2794118"/>
        <a:ext cx="6592706" cy="346292"/>
      </dsp:txXfrm>
    </dsp:sp>
    <dsp:sp modelId="{56953AB1-2207-C349-B293-F422CE9AC62F}">
      <dsp:nvSpPr>
        <dsp:cNvPr id="0" name=""/>
        <dsp:cNvSpPr/>
      </dsp:nvSpPr>
      <dsp:spPr>
        <a:xfrm>
          <a:off x="0" y="3205224"/>
          <a:ext cx="6630174" cy="38376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accent1">
                  <a:lumMod val="75000"/>
                </a:schemeClr>
              </a:solidFill>
            </a:rPr>
            <a:t>Identify helpful and unhelpful thoughts is possible</a:t>
          </a:r>
        </a:p>
      </dsp:txBody>
      <dsp:txXfrm>
        <a:off x="18734" y="3223958"/>
        <a:ext cx="6592706" cy="346292"/>
      </dsp:txXfrm>
    </dsp:sp>
    <dsp:sp modelId="{140F9B22-4228-C749-A0B2-84286B1F8CA7}">
      <dsp:nvSpPr>
        <dsp:cNvPr id="0" name=""/>
        <dsp:cNvSpPr/>
      </dsp:nvSpPr>
      <dsp:spPr>
        <a:xfrm>
          <a:off x="0" y="3635064"/>
          <a:ext cx="6630174" cy="38376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75000"/>
                </a:schemeClr>
              </a:solidFill>
            </a:rPr>
            <a:t>Remind your child that they are safe and that they will be ok.</a:t>
          </a:r>
          <a:endParaRPr lang="en-US" sz="16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8734" y="3653798"/>
        <a:ext cx="6592706" cy="346292"/>
      </dsp:txXfrm>
    </dsp:sp>
    <dsp:sp modelId="{532F37D1-2E70-724C-B8DA-17087C7C60B2}">
      <dsp:nvSpPr>
        <dsp:cNvPr id="0" name=""/>
        <dsp:cNvSpPr/>
      </dsp:nvSpPr>
      <dsp:spPr>
        <a:xfrm>
          <a:off x="0" y="4064904"/>
          <a:ext cx="6630174" cy="38376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accent1">
                  <a:lumMod val="75000"/>
                </a:schemeClr>
              </a:solidFill>
            </a:rPr>
            <a:t>Encourage that it is ok to do things even if we feel anxious.</a:t>
          </a:r>
          <a:endParaRPr lang="en-US" sz="1600" b="1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18734" y="4083638"/>
        <a:ext cx="6592706" cy="346292"/>
      </dsp:txXfrm>
    </dsp:sp>
    <dsp:sp modelId="{E3E65B01-7231-2A43-9E38-46CEF06CAD93}">
      <dsp:nvSpPr>
        <dsp:cNvPr id="0" name=""/>
        <dsp:cNvSpPr/>
      </dsp:nvSpPr>
      <dsp:spPr>
        <a:xfrm>
          <a:off x="0" y="4494744"/>
          <a:ext cx="6630174" cy="38376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75000"/>
                </a:schemeClr>
              </a:solidFill>
            </a:rPr>
            <a:t>Involve your child in decisions relating to their anxiety if possible.</a:t>
          </a:r>
        </a:p>
      </dsp:txBody>
      <dsp:txXfrm>
        <a:off x="18734" y="4513478"/>
        <a:ext cx="6592706" cy="346292"/>
      </dsp:txXfrm>
    </dsp:sp>
    <dsp:sp modelId="{4D94236E-5EA7-8543-8F01-2E96C0ABC2CA}">
      <dsp:nvSpPr>
        <dsp:cNvPr id="0" name=""/>
        <dsp:cNvSpPr/>
      </dsp:nvSpPr>
      <dsp:spPr>
        <a:xfrm>
          <a:off x="0" y="4924583"/>
          <a:ext cx="6630174" cy="383760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accent1">
                  <a:lumMod val="75000"/>
                </a:schemeClr>
              </a:solidFill>
            </a:rPr>
            <a:t>Take small steps and understand that it will take time for change to happen</a:t>
          </a:r>
        </a:p>
      </dsp:txBody>
      <dsp:txXfrm>
        <a:off x="18734" y="4943317"/>
        <a:ext cx="6592706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7F007C9-E893-572E-E9C4-D4522B8817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Supporting your child with their worries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3DDAEF-82D6-E48A-C3E1-FB12D724C3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dirty="0"/>
              <a:t>26</a:t>
            </a:r>
            <a:r>
              <a:rPr lang="en-GB" baseline="30000" dirty="0"/>
              <a:t>th</a:t>
            </a:r>
            <a:r>
              <a:rPr lang="en-GB" dirty="0"/>
              <a:t> January 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D0E455-0FA9-628F-16CF-4C2BA8F5AF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©️ Kirsten Terry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D95F4-B056-413F-E218-EEF3971950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8EE55-1593-4A4C-8341-F37838E8B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888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36B5F-527C-4E6D-966D-C89EBF8D099A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14826-9A75-4F89-84A6-0CC9C0697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94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14826-9A75-4F89-84A6-0CC9C069753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874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14826-9A75-4F89-84A6-0CC9C069753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25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14826-9A75-4F89-84A6-0CC9C069753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532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1756F-5286-2F06-C0BF-833393D84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0B6529-6046-D415-BAF0-B4655690EF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6BFFF7-DE46-262B-34CB-4665A22A69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783402-2198-5EC2-AC88-E71765F9C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14826-9A75-4F89-84A6-0CC9C069753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179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14826-9A75-4F89-84A6-0CC9C069753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055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14826-9A75-4F89-84A6-0CC9C069753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11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09E03-9977-4883-B14D-D12C7CF0F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3785E-B1B9-43B4-9846-D0B0989CB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F5813-A057-43CB-B4BA-5C5C2F0DB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2E450-0F14-46E7-A5EB-49E31BB61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09C18-7144-4FF7-BFBF-298F67DA9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71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D6D9C-728D-40DE-8A02-132EA730B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A851B9-04D5-47DF-A7CE-01E7DCA10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392BA-D273-467D-AE53-91A3E0F53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8ED8E-CA7F-4DC7-BF6E-8C6593242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A0762-FD22-4103-A0E6-DC54B9ADF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497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69DEEC-7808-4804-999C-7D86D35BD6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793ADE-9B28-4DF9-97EE-0947E6F13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C92CA-E62B-467F-9B72-75172A8F9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76416-A42E-40EC-83B6-BC5B6A1F7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6DF18-7961-4483-BFE4-0C463C4AE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59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08BF-FFD7-42BE-967D-5EEC9C2DD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EB2B2-54DE-4303-8B3A-5A0AA4E4D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DB4D5-D095-4081-845B-4175537E7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C5A93-C067-417A-9EF6-3681998D8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EC093-4AA7-4FB9-AB30-D6FA1C147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58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E0564-0575-4998-82D9-50EA69AD1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E88D2-DA04-42F0-B1CA-ADF54F3F1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DA203-4BF9-47C7-8B65-5037BB3A9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43763-6D73-4703-B6B3-128C9E961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E8D42-02F7-44EF-A595-724B65F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58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D4F86-23F2-4D6B-B048-F59805B0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E67F3-28F5-4432-ACDB-84890FC8E0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65EE7-B655-45D6-84C7-6C3A9AB6B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715BF-D5D5-4E71-B6F8-AC3B1A68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F835E-8248-45EC-ADE5-00D68FA05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85B35-773E-4FEC-A74E-A72CE983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56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0E47A-AA3A-46EA-A515-8340CE38C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B327F-1FDE-4999-80C9-DAEFB2041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B19B6D-ED8B-4A35-8169-3A8BBEA7D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135F45-6420-4555-8E8C-84D28B2C6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FEF789-3588-4428-B8A2-D606A4303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233038-DC01-4992-A741-28BC67B18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B345DD-6BC9-4B60-823D-F8A1B9C2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F96F49-DE39-4FB9-8FB8-6AF58A838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62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85F6B-DF48-4620-B789-0048F52D6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8AA240-0E43-41E5-A4DB-0EC416210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E4CB2-09A8-41E7-81F5-01AC8862E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A99EF4-77B4-43B3-B9D1-33A25FC8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83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329458-3238-4AC9-9867-377BB8A9E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7C7F30-9D33-40BF-9C81-792F76913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79C50-6309-4A13-BE29-F25FECF0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20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CC872-F433-4A28-89B9-7EB3EF1A3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02E67-FC6A-485D-95B8-424D40E7E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1C50A-3BA0-4747-B447-7B284542C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27D87-DD0F-42E0-B5D3-76553724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6B14A-7178-4894-8147-6E341369D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EF0D4-CB86-4D3B-AFAD-0E0C2F925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772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83FB5-F2C1-4940-A519-F8B2A73DC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2C2B6C-E9F5-4F79-81EB-4678684B54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09CE58-3C0E-463A-B861-29455D237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19D3A-DC2C-4697-9395-FFBCA30A8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65C81-0F4C-44AA-A970-E29D00AC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6743A-A8FD-4128-9F3C-B8775B8DB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359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35AF56-20B5-48A4-80D8-BA13D48A3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5EC28-FE66-4076-854F-317BA27DB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66C12-1925-4951-B358-769559751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296DC-C3DE-491B-9279-860E6B3D85ED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7537C-2BD3-4032-8A7F-81BD9395A6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E2448-B523-4E72-8E15-5E5B1C629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A4A94-6F98-4558-9D96-898E7E31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51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41033-814F-4744-AF2A-94BD945742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1361" y="2470279"/>
            <a:ext cx="7689275" cy="1917441"/>
          </a:xfrm>
        </p:spPr>
        <p:txBody>
          <a:bodyPr tIns="0" bIns="0" anchor="ctr">
            <a:normAutofit/>
          </a:bodyPr>
          <a:lstStyle/>
          <a:p>
            <a:r>
              <a:rPr lang="en-GB" sz="5400">
                <a:solidFill>
                  <a:srgbClr val="0066CC"/>
                </a:solidFill>
                <a:latin typeface="Myriad Pro" panose="020B0503030403020204" pitchFamily="34" charset="0"/>
              </a:rPr>
              <a:t>Supporting your child with their worries.</a:t>
            </a:r>
            <a:endParaRPr lang="en-GB" sz="5400" dirty="0">
              <a:solidFill>
                <a:srgbClr val="0066CC"/>
              </a:solidFill>
              <a:latin typeface="Myriad Pro" panose="020B0503030403020204" pitchFamily="34" charset="0"/>
            </a:endParaRPr>
          </a:p>
        </p:txBody>
      </p:sp>
      <p:pic>
        <p:nvPicPr>
          <p:cNvPr id="3" name="Picture 2" descr="An owl with a graduation cap with the company name Kent SEND Support Training and Consultancy underneath the logo.&#10;&#10;">
            <a:extLst>
              <a:ext uri="{FF2B5EF4-FFF2-40B4-BE49-F238E27FC236}">
                <a16:creationId xmlns:a16="http://schemas.microsoft.com/office/drawing/2014/main" id="{F4ECB255-BA8C-EEC7-01FE-95F31BBF0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1071" y="4715383"/>
            <a:ext cx="2529858" cy="1796006"/>
          </a:xfrm>
          <a:prstGeom prst="rect">
            <a:avLst/>
          </a:prstGeom>
        </p:spPr>
      </p:pic>
      <p:pic>
        <p:nvPicPr>
          <p:cNvPr id="7" name="Picture 6" descr="A lighthouse on a shield&#10;&#10;AI-generated content may be incorrect.">
            <a:extLst>
              <a:ext uri="{FF2B5EF4-FFF2-40B4-BE49-F238E27FC236}">
                <a16:creationId xmlns:a16="http://schemas.microsoft.com/office/drawing/2014/main" id="{A33F64FE-E01B-4F68-67E9-C805FB5EC1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746" y="452374"/>
            <a:ext cx="1986506" cy="1854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7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Different coloured question marks">
            <a:extLst>
              <a:ext uri="{FF2B5EF4-FFF2-40B4-BE49-F238E27FC236}">
                <a16:creationId xmlns:a16="http://schemas.microsoft.com/office/drawing/2014/main" id="{47EA271D-75F1-59F0-FB2E-1A57C744E5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765" r="3136"/>
          <a:stretch>
            <a:fillRect/>
          </a:stretch>
        </p:blipFill>
        <p:spPr>
          <a:xfrm>
            <a:off x="20" y="10"/>
            <a:ext cx="8668492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9D6E21-45A1-7410-7523-EC5A6C66B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8600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Myriad Pro Light" panose="020B0403030403020204" pitchFamily="34" charset="0"/>
              </a:rPr>
              <a:t>Thank you for listening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  <a:latin typeface="Myriad Pro Light" panose="020B0403030403020204" pitchFamily="34" charset="0"/>
              </a:rPr>
            </a:br>
            <a:br>
              <a:rPr lang="en-US" b="1" dirty="0">
                <a:solidFill>
                  <a:schemeClr val="accent1">
                    <a:lumMod val="75000"/>
                  </a:schemeClr>
                </a:solidFill>
                <a:latin typeface="Myriad Pro Light" panose="020B0403030403020204" pitchFamily="34" charset="0"/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Myriad Pro Light" panose="020B0403030403020204" pitchFamily="34" charset="0"/>
              </a:rPr>
              <a:t>Any questions or comments?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400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64CA-903A-8D96-603D-275B5C78B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73" y="422129"/>
            <a:ext cx="8691053" cy="1348065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Myriad Pro" panose="020B0503030403020204" pitchFamily="34" charset="0"/>
              </a:rPr>
              <a:t>What children may worry about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C4A49D1-4AD7-200E-9E52-8FA0398525E0}"/>
              </a:ext>
            </a:extLst>
          </p:cNvPr>
          <p:cNvSpPr/>
          <p:nvPr/>
        </p:nvSpPr>
        <p:spPr>
          <a:xfrm>
            <a:off x="2335348" y="4270359"/>
            <a:ext cx="2264229" cy="21916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Myriad Pro Light" panose="020B0403030403020204" pitchFamily="34" charset="0"/>
              </a:rPr>
              <a:t>Self-esteem, identity and differences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5FD89A7-7A49-BECD-BCBE-DCAC0876CFB1}"/>
              </a:ext>
            </a:extLst>
          </p:cNvPr>
          <p:cNvSpPr/>
          <p:nvPr/>
        </p:nvSpPr>
        <p:spPr>
          <a:xfrm>
            <a:off x="3128275" y="1817346"/>
            <a:ext cx="1785257" cy="175622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School and learning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E33A064-B574-4CC4-0849-FA27B1FF69F9}"/>
              </a:ext>
            </a:extLst>
          </p:cNvPr>
          <p:cNvSpPr/>
          <p:nvPr/>
        </p:nvSpPr>
        <p:spPr>
          <a:xfrm>
            <a:off x="941115" y="2695461"/>
            <a:ext cx="1636672" cy="163231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Family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E17777-6F3C-08C2-5C27-92EDEAD17B6C}"/>
              </a:ext>
            </a:extLst>
          </p:cNvPr>
          <p:cNvSpPr/>
          <p:nvPr/>
        </p:nvSpPr>
        <p:spPr>
          <a:xfrm>
            <a:off x="6280231" y="1770194"/>
            <a:ext cx="1991503" cy="211154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Friendships and relationships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CF9E653-5798-0C03-B6B8-01161EB32689}"/>
              </a:ext>
            </a:extLst>
          </p:cNvPr>
          <p:cNvSpPr/>
          <p:nvPr/>
        </p:nvSpPr>
        <p:spPr>
          <a:xfrm>
            <a:off x="9277489" y="2112230"/>
            <a:ext cx="2328073" cy="23640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Safety and the world around them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6F9F04-4B90-0D26-F177-725AD61A1DB6}"/>
              </a:ext>
            </a:extLst>
          </p:cNvPr>
          <p:cNvSpPr/>
          <p:nvPr/>
        </p:nvSpPr>
        <p:spPr>
          <a:xfrm>
            <a:off x="8409873" y="4694691"/>
            <a:ext cx="1545649" cy="16111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Health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EA6D727-FA18-FC68-FD99-CAF6C0F1013B}"/>
              </a:ext>
            </a:extLst>
          </p:cNvPr>
          <p:cNvSpPr/>
          <p:nvPr/>
        </p:nvSpPr>
        <p:spPr>
          <a:xfrm>
            <a:off x="5376724" y="4476297"/>
            <a:ext cx="1991504" cy="18591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Changes and transitions</a:t>
            </a:r>
          </a:p>
        </p:txBody>
      </p:sp>
    </p:spTree>
    <p:extLst>
      <p:ext uri="{BB962C8B-B14F-4D97-AF65-F5344CB8AC3E}">
        <p14:creationId xmlns:p14="http://schemas.microsoft.com/office/powerpoint/2010/main" val="287762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B9289-E8F0-85DE-2210-1BDC9C239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6299" y="392401"/>
            <a:ext cx="6939398" cy="1325563"/>
          </a:xfrm>
        </p:spPr>
        <p:txBody>
          <a:bodyPr>
            <a:noAutofit/>
          </a:bodyPr>
          <a:lstStyle/>
          <a:p>
            <a:r>
              <a:rPr lang="en-GB" sz="5400" dirty="0">
                <a:solidFill>
                  <a:schemeClr val="accent1">
                    <a:lumMod val="75000"/>
                  </a:schemeClr>
                </a:solidFill>
                <a:latin typeface="Myriad Pro" panose="020B0503030403020204" pitchFamily="34" charset="0"/>
              </a:rPr>
              <a:t>From worries to anxiety</a:t>
            </a:r>
          </a:p>
        </p:txBody>
      </p:sp>
      <p:sp>
        <p:nvSpPr>
          <p:cNvPr id="4" name="Left-right Arrow 3">
            <a:extLst>
              <a:ext uri="{FF2B5EF4-FFF2-40B4-BE49-F238E27FC236}">
                <a16:creationId xmlns:a16="http://schemas.microsoft.com/office/drawing/2014/main" id="{5FFB2DA4-9626-B1F0-A7F2-0582C19E6A40}"/>
              </a:ext>
            </a:extLst>
          </p:cNvPr>
          <p:cNvSpPr/>
          <p:nvPr/>
        </p:nvSpPr>
        <p:spPr>
          <a:xfrm>
            <a:off x="1156523" y="1760352"/>
            <a:ext cx="9559637" cy="1170709"/>
          </a:xfrm>
          <a:prstGeom prst="leftRightArrow">
            <a:avLst/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B37836-2D68-3DDB-E099-D94C570C1DEB}"/>
              </a:ext>
            </a:extLst>
          </p:cNvPr>
          <p:cNvSpPr txBox="1"/>
          <p:nvPr/>
        </p:nvSpPr>
        <p:spPr>
          <a:xfrm>
            <a:off x="1156523" y="3429000"/>
            <a:ext cx="1281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Worry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787AD8-47FB-3AA4-704F-53E8258E9E07}"/>
              </a:ext>
            </a:extLst>
          </p:cNvPr>
          <p:cNvSpPr txBox="1"/>
          <p:nvPr/>
        </p:nvSpPr>
        <p:spPr>
          <a:xfrm>
            <a:off x="9857178" y="3429000"/>
            <a:ext cx="16143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Problem Anxiety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179A6B-D56F-D63C-CA0A-51DEDAFACA4B}"/>
              </a:ext>
            </a:extLst>
          </p:cNvPr>
          <p:cNvSpPr txBox="1"/>
          <p:nvPr/>
        </p:nvSpPr>
        <p:spPr>
          <a:xfrm>
            <a:off x="5295402" y="3429000"/>
            <a:ext cx="1448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Anxiety</a:t>
            </a:r>
          </a:p>
        </p:txBody>
      </p:sp>
    </p:spTree>
    <p:extLst>
      <p:ext uri="{BB962C8B-B14F-4D97-AF65-F5344CB8AC3E}">
        <p14:creationId xmlns:p14="http://schemas.microsoft.com/office/powerpoint/2010/main" val="360802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F08E56-B495-47C0-97A5-D35031C7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Symptoms of worry and mild anxiety</a:t>
            </a: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TextBox 2">
            <a:extLst>
              <a:ext uri="{FF2B5EF4-FFF2-40B4-BE49-F238E27FC236}">
                <a16:creationId xmlns:a16="http://schemas.microsoft.com/office/drawing/2014/main" id="{65A852FE-D4FA-C202-B4B9-E498EB8085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355017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6371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D8BE8-D925-4436-8224-604EDCBFC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Ideas to support your child with their worries</a:t>
            </a:r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3DCABC9A-F2B8-45EA-A8B4-442EB4951E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041586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0347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74ED-108F-D18C-347F-CE607B5FF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360" y="481239"/>
            <a:ext cx="8125279" cy="1325563"/>
          </a:xfrm>
        </p:spPr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Myriad Pro" panose="020B0503030403020204" pitchFamily="34" charset="0"/>
              </a:rPr>
              <a:t>When anxiety becomes a problem</a:t>
            </a:r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24A5E9DF-A24F-36AD-0C08-02CB3F4F2BED}"/>
              </a:ext>
            </a:extLst>
          </p:cNvPr>
          <p:cNvGraphicFramePr/>
          <p:nvPr/>
        </p:nvGraphicFramePr>
        <p:xfrm>
          <a:off x="1698171" y="1806802"/>
          <a:ext cx="8460468" cy="3539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D4991CE-5CC3-62BC-59DA-75788AD35EDF}"/>
              </a:ext>
            </a:extLst>
          </p:cNvPr>
          <p:cNvSpPr txBox="1"/>
          <p:nvPr/>
        </p:nvSpPr>
        <p:spPr>
          <a:xfrm>
            <a:off x="711199" y="5529943"/>
            <a:ext cx="1076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Anxiety can also occur due to sensory processing difficulties which impact on the nervous system and emotional regulation.</a:t>
            </a:r>
          </a:p>
        </p:txBody>
      </p:sp>
    </p:spTree>
    <p:extLst>
      <p:ext uri="{BB962C8B-B14F-4D97-AF65-F5344CB8AC3E}">
        <p14:creationId xmlns:p14="http://schemas.microsoft.com/office/powerpoint/2010/main" val="3642285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B5C12-33C5-40E6-BE86-AFF0274F6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27" y="2279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>
                <a:solidFill>
                  <a:srgbClr val="0066CC"/>
                </a:solidFill>
                <a:latin typeface="Myriad Pro" panose="020B0503030403020204" pitchFamily="34" charset="0"/>
              </a:rPr>
              <a:t>Responses to anxiety.</a:t>
            </a:r>
          </a:p>
        </p:txBody>
      </p:sp>
      <p:graphicFrame>
        <p:nvGraphicFramePr>
          <p:cNvPr id="21" name="Diagram 20">
            <a:extLst>
              <a:ext uri="{FF2B5EF4-FFF2-40B4-BE49-F238E27FC236}">
                <a16:creationId xmlns:a16="http://schemas.microsoft.com/office/drawing/2014/main" id="{590D855F-DBF2-4794-8064-C0006853B6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5994483"/>
              </p:ext>
            </p:extLst>
          </p:nvPr>
        </p:nvGraphicFramePr>
        <p:xfrm>
          <a:off x="1430712" y="1700546"/>
          <a:ext cx="9330430" cy="3723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76272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FAB030-71C1-52D1-4758-FAE4CC20F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AF1D8-E0AE-2AAD-CEB9-D819E2A3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Symptoms of severe anxiety</a:t>
            </a:r>
          </a:p>
        </p:txBody>
      </p:sp>
      <p:sp>
        <p:nvSpPr>
          <p:cNvPr id="3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TextBox 11">
            <a:extLst>
              <a:ext uri="{FF2B5EF4-FFF2-40B4-BE49-F238E27FC236}">
                <a16:creationId xmlns:a16="http://schemas.microsoft.com/office/drawing/2014/main" id="{9FB96486-44C6-2ECE-A5EC-BAB69AA88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57726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3870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F09424-9D03-425F-B5BC-211C0B54F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D144591-E9E9-4209-8701-3BB48A917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1BCF2F-45CE-AF9C-4894-BB0F2E641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6084" y="547712"/>
            <a:ext cx="3337715" cy="55773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Things to consider to support your child with severe anxiety</a:t>
            </a:r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36A0D1B1-F01B-EC41-6BE6-05CCF0B6BD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26735"/>
              </p:ext>
            </p:extLst>
          </p:nvPr>
        </p:nvGraphicFramePr>
        <p:xfrm>
          <a:off x="838200" y="620392"/>
          <a:ext cx="6630174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2151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448</Words>
  <Application>Microsoft Office PowerPoint</Application>
  <PresentationFormat>Widescreen</PresentationFormat>
  <Paragraphs>83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Myriad Pro</vt:lpstr>
      <vt:lpstr>Myriad Pro Light</vt:lpstr>
      <vt:lpstr>Office Theme</vt:lpstr>
      <vt:lpstr>Supporting your child with their worries.</vt:lpstr>
      <vt:lpstr>What children may worry about</vt:lpstr>
      <vt:lpstr>From worries to anxiety</vt:lpstr>
      <vt:lpstr>Symptoms of worry and mild anxiety</vt:lpstr>
      <vt:lpstr>Ideas to support your child with their worries</vt:lpstr>
      <vt:lpstr>When anxiety becomes a problem</vt:lpstr>
      <vt:lpstr>Responses to anxiety.</vt:lpstr>
      <vt:lpstr>Symptoms of severe anxiety</vt:lpstr>
      <vt:lpstr>Things to consider to support your child with severe anxiety</vt:lpstr>
      <vt:lpstr>Thank you for listening  Any questions or comments?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Children and Young People with Anxiety.</dc:title>
  <dc:creator>Kirsten Terry</dc:creator>
  <cp:lastModifiedBy>S Canniford</cp:lastModifiedBy>
  <cp:revision>2</cp:revision>
  <dcterms:created xsi:type="dcterms:W3CDTF">2021-09-12T10:08:14Z</dcterms:created>
  <dcterms:modified xsi:type="dcterms:W3CDTF">2026-01-30T14:50:18Z</dcterms:modified>
</cp:coreProperties>
</file>